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80" r:id="rId3"/>
    <p:sldId id="283" r:id="rId4"/>
    <p:sldId id="284" r:id="rId5"/>
    <p:sldId id="281" r:id="rId6"/>
    <p:sldId id="282" r:id="rId7"/>
    <p:sldId id="267" r:id="rId8"/>
  </p:sldIdLst>
  <p:sldSz cx="12779375" cy="719931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8D230F3-CF80-4859-8CE7-A43EE81993B5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Style léger 2 - Accentuation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Style léger 1 - Accentuation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65" autoAdjust="0"/>
    <p:restoredTop sz="93957" autoAdjust="0"/>
  </p:normalViewPr>
  <p:slideViewPr>
    <p:cSldViewPr snapToGrid="0">
      <p:cViewPr varScale="1">
        <p:scale>
          <a:sx n="96" d="100"/>
          <a:sy n="96" d="100"/>
        </p:scale>
        <p:origin x="69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BF0F13-906F-4F80-B400-6133BAB496D6}" type="datetimeFigureOut">
              <a:rPr lang="fr-FR" smtClean="0"/>
              <a:t>02/04/2019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7038" y="1241425"/>
            <a:ext cx="59436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BDB5D-5FE7-4DC2-97C1-73CDD435EF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1272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58931" rtl="0" eaLnBrk="1" latinLnBrk="0" hangingPunct="1">
      <a:defRPr sz="1258" kern="1200">
        <a:solidFill>
          <a:schemeClr val="tx1"/>
        </a:solidFill>
        <a:latin typeface="+mn-lt"/>
        <a:ea typeface="+mn-ea"/>
        <a:cs typeface="+mn-cs"/>
      </a:defRPr>
    </a:lvl1pPr>
    <a:lvl2pPr marL="479466" algn="l" defTabSz="958931" rtl="0" eaLnBrk="1" latinLnBrk="0" hangingPunct="1">
      <a:defRPr sz="1258" kern="1200">
        <a:solidFill>
          <a:schemeClr val="tx1"/>
        </a:solidFill>
        <a:latin typeface="+mn-lt"/>
        <a:ea typeface="+mn-ea"/>
        <a:cs typeface="+mn-cs"/>
      </a:defRPr>
    </a:lvl2pPr>
    <a:lvl3pPr marL="958931" algn="l" defTabSz="958931" rtl="0" eaLnBrk="1" latinLnBrk="0" hangingPunct="1">
      <a:defRPr sz="1258" kern="1200">
        <a:solidFill>
          <a:schemeClr val="tx1"/>
        </a:solidFill>
        <a:latin typeface="+mn-lt"/>
        <a:ea typeface="+mn-ea"/>
        <a:cs typeface="+mn-cs"/>
      </a:defRPr>
    </a:lvl3pPr>
    <a:lvl4pPr marL="1438397" algn="l" defTabSz="958931" rtl="0" eaLnBrk="1" latinLnBrk="0" hangingPunct="1">
      <a:defRPr sz="1258" kern="1200">
        <a:solidFill>
          <a:schemeClr val="tx1"/>
        </a:solidFill>
        <a:latin typeface="+mn-lt"/>
        <a:ea typeface="+mn-ea"/>
        <a:cs typeface="+mn-cs"/>
      </a:defRPr>
    </a:lvl4pPr>
    <a:lvl5pPr marL="1917863" algn="l" defTabSz="958931" rtl="0" eaLnBrk="1" latinLnBrk="0" hangingPunct="1">
      <a:defRPr sz="1258" kern="1200">
        <a:solidFill>
          <a:schemeClr val="tx1"/>
        </a:solidFill>
        <a:latin typeface="+mn-lt"/>
        <a:ea typeface="+mn-ea"/>
        <a:cs typeface="+mn-cs"/>
      </a:defRPr>
    </a:lvl5pPr>
    <a:lvl6pPr marL="2397328" algn="l" defTabSz="958931" rtl="0" eaLnBrk="1" latinLnBrk="0" hangingPunct="1">
      <a:defRPr sz="1258" kern="1200">
        <a:solidFill>
          <a:schemeClr val="tx1"/>
        </a:solidFill>
        <a:latin typeface="+mn-lt"/>
        <a:ea typeface="+mn-ea"/>
        <a:cs typeface="+mn-cs"/>
      </a:defRPr>
    </a:lvl6pPr>
    <a:lvl7pPr marL="2876794" algn="l" defTabSz="958931" rtl="0" eaLnBrk="1" latinLnBrk="0" hangingPunct="1">
      <a:defRPr sz="1258" kern="1200">
        <a:solidFill>
          <a:schemeClr val="tx1"/>
        </a:solidFill>
        <a:latin typeface="+mn-lt"/>
        <a:ea typeface="+mn-ea"/>
        <a:cs typeface="+mn-cs"/>
      </a:defRPr>
    </a:lvl7pPr>
    <a:lvl8pPr marL="3356259" algn="l" defTabSz="958931" rtl="0" eaLnBrk="1" latinLnBrk="0" hangingPunct="1">
      <a:defRPr sz="1258" kern="1200">
        <a:solidFill>
          <a:schemeClr val="tx1"/>
        </a:solidFill>
        <a:latin typeface="+mn-lt"/>
        <a:ea typeface="+mn-ea"/>
        <a:cs typeface="+mn-cs"/>
      </a:defRPr>
    </a:lvl8pPr>
    <a:lvl9pPr marL="3835725" algn="l" defTabSz="958931" rtl="0" eaLnBrk="1" latinLnBrk="0" hangingPunct="1">
      <a:defRPr sz="125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banquedesterr" TargetMode="External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uver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e 29">
            <a:extLst>
              <a:ext uri="{FF2B5EF4-FFF2-40B4-BE49-F238E27FC236}">
                <a16:creationId xmlns:a16="http://schemas.microsoft.com/office/drawing/2014/main" id="{389449FE-216E-4013-BE65-76EBB34E3F7B}"/>
              </a:ext>
            </a:extLst>
          </p:cNvPr>
          <p:cNvGrpSpPr/>
          <p:nvPr userDrawn="1"/>
        </p:nvGrpSpPr>
        <p:grpSpPr>
          <a:xfrm>
            <a:off x="734311" y="2755105"/>
            <a:ext cx="11304000" cy="2905126"/>
            <a:chOff x="734311" y="2755105"/>
            <a:chExt cx="11304000" cy="2905126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DE61314-4F75-4008-8119-095C552693E7}"/>
                </a:ext>
              </a:extLst>
            </p:cNvPr>
            <p:cNvSpPr/>
            <p:nvPr userDrawn="1"/>
          </p:nvSpPr>
          <p:spPr>
            <a:xfrm>
              <a:off x="734311" y="2755105"/>
              <a:ext cx="11304000" cy="2905126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grpSp>
          <p:nvGrpSpPr>
            <p:cNvPr id="28" name="Groupe 27">
              <a:extLst>
                <a:ext uri="{FF2B5EF4-FFF2-40B4-BE49-F238E27FC236}">
                  <a16:creationId xmlns:a16="http://schemas.microsoft.com/office/drawing/2014/main" id="{7D32A00D-A912-4FA7-BD3D-649599491C8B}"/>
                </a:ext>
              </a:extLst>
            </p:cNvPr>
            <p:cNvGrpSpPr/>
            <p:nvPr userDrawn="1"/>
          </p:nvGrpSpPr>
          <p:grpSpPr>
            <a:xfrm>
              <a:off x="734311" y="2801567"/>
              <a:ext cx="11304000" cy="2808000"/>
              <a:chOff x="734311" y="2801567"/>
              <a:chExt cx="11304000" cy="2808000"/>
            </a:xfrm>
          </p:grpSpPr>
          <p:cxnSp>
            <p:nvCxnSpPr>
              <p:cNvPr id="15" name="Connecteur : en angle 14">
                <a:extLst>
                  <a:ext uri="{FF2B5EF4-FFF2-40B4-BE49-F238E27FC236}">
                    <a16:creationId xmlns:a16="http://schemas.microsoft.com/office/drawing/2014/main" id="{19A5806F-7737-474E-8786-BB0FF471F2C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734311" y="2801567"/>
                <a:ext cx="11304000" cy="2808000"/>
              </a:xfrm>
              <a:prstGeom prst="bentConnector3">
                <a:avLst>
                  <a:gd name="adj1" fmla="val 99554"/>
                </a:avLst>
              </a:prstGeom>
              <a:ln w="10033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necteur : en angle 26">
                <a:extLst>
                  <a:ext uri="{FF2B5EF4-FFF2-40B4-BE49-F238E27FC236}">
                    <a16:creationId xmlns:a16="http://schemas.microsoft.com/office/drawing/2014/main" id="{F35EB36B-1A62-4084-B986-5CFC37C1C16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0800000">
                <a:off x="734311" y="2992366"/>
                <a:ext cx="11113200" cy="2617200"/>
              </a:xfrm>
              <a:prstGeom prst="bentConnector3">
                <a:avLst>
                  <a:gd name="adj1" fmla="val 99554"/>
                </a:avLst>
              </a:prstGeom>
              <a:ln w="10033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2889" y="3496356"/>
            <a:ext cx="9900000" cy="12600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5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2890" y="4876895"/>
            <a:ext cx="9900000" cy="36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79237" indent="0" algn="ctr">
              <a:buNone/>
              <a:defRPr sz="2096"/>
            </a:lvl2pPr>
            <a:lvl3pPr marL="958474" indent="0" algn="ctr">
              <a:buNone/>
              <a:defRPr sz="1887"/>
            </a:lvl3pPr>
            <a:lvl4pPr marL="1437711" indent="0" algn="ctr">
              <a:buNone/>
              <a:defRPr sz="1677"/>
            </a:lvl4pPr>
            <a:lvl5pPr marL="1916948" indent="0" algn="ctr">
              <a:buNone/>
              <a:defRPr sz="1677"/>
            </a:lvl5pPr>
            <a:lvl6pPr marL="2396185" indent="0" algn="ctr">
              <a:buNone/>
              <a:defRPr sz="1677"/>
            </a:lvl6pPr>
            <a:lvl7pPr marL="2875422" indent="0" algn="ctr">
              <a:buNone/>
              <a:defRPr sz="1677"/>
            </a:lvl7pPr>
            <a:lvl8pPr marL="3354659" indent="0" algn="ctr">
              <a:buNone/>
              <a:defRPr sz="1677"/>
            </a:lvl8pPr>
            <a:lvl9pPr marL="3833896" indent="0" algn="ctr">
              <a:buNone/>
              <a:defRPr sz="1677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901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Phrase en exer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EC23CC7-B690-4888-97DC-765E258523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61376" y="2214000"/>
            <a:ext cx="4107600" cy="29592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3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9307" y="1122025"/>
            <a:ext cx="10696575" cy="360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79237" indent="0">
              <a:buNone/>
              <a:defRPr sz="2096" b="1"/>
            </a:lvl2pPr>
            <a:lvl3pPr marL="958474" indent="0">
              <a:buNone/>
              <a:defRPr sz="1887" b="1"/>
            </a:lvl3pPr>
            <a:lvl4pPr marL="1437711" indent="0">
              <a:buNone/>
              <a:defRPr sz="1677" b="1"/>
            </a:lvl4pPr>
            <a:lvl5pPr marL="1916948" indent="0">
              <a:buNone/>
              <a:defRPr sz="1677" b="1"/>
            </a:lvl5pPr>
            <a:lvl6pPr marL="2396185" indent="0">
              <a:buNone/>
              <a:defRPr sz="1677" b="1"/>
            </a:lvl6pPr>
            <a:lvl7pPr marL="2875422" indent="0">
              <a:buNone/>
              <a:defRPr sz="1677" b="1"/>
            </a:lvl7pPr>
            <a:lvl8pPr marL="3354659" indent="0">
              <a:buNone/>
              <a:defRPr sz="1677" b="1"/>
            </a:lvl8pPr>
            <a:lvl9pPr marL="3833896" indent="0">
              <a:buNone/>
              <a:defRPr sz="1677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fr-FR"/>
              <a:t>Nom de la présentation et la date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F67EF60-D3B0-409C-88CD-C39F952AE724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2711503-BF17-4F86-A93D-B03242E88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307" y="614278"/>
            <a:ext cx="10696575" cy="468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A19295C-5D08-4DEF-9A18-807612A322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69050" y="1545432"/>
            <a:ext cx="5328445" cy="463292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800" i="1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sz="1400">
                <a:solidFill>
                  <a:schemeClr val="tx2"/>
                </a:solidFill>
              </a:defRPr>
            </a:lvl2pPr>
            <a:lvl3pPr marL="179388" indent="-179388">
              <a:lnSpc>
                <a:spcPct val="100000"/>
              </a:lnSpc>
              <a:spcBef>
                <a:spcPts val="1800"/>
              </a:spcBef>
              <a:buClr>
                <a:schemeClr val="tx1"/>
              </a:buClr>
              <a:buFont typeface="+mj-lt"/>
              <a:buAutoNum type="arabicPeriod"/>
              <a:tabLst>
                <a:tab pos="179388" algn="l"/>
              </a:tabLst>
              <a:defRPr sz="1400" b="1">
                <a:solidFill>
                  <a:schemeClr val="tx2"/>
                </a:solidFill>
              </a:defRPr>
            </a:lvl3pPr>
            <a:lvl4pPr marL="180000" indent="126000">
              <a:lnSpc>
                <a:spcPct val="100000"/>
              </a:lnSpc>
              <a:spcBef>
                <a:spcPts val="400"/>
              </a:spcBef>
              <a:buSzPct val="80000"/>
              <a:buFont typeface="Verdana" panose="020B0604030504040204" pitchFamily="34" charset="0"/>
              <a:buChar char="•"/>
              <a:defRPr sz="1400">
                <a:solidFill>
                  <a:schemeClr val="tx2"/>
                </a:solidFill>
              </a:defRPr>
            </a:lvl4pPr>
            <a:lvl5pPr marL="252000" indent="1260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-"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0546B5E5-0325-4888-B9A5-ACEA2E7A77C1}"/>
              </a:ext>
            </a:extLst>
          </p:cNvPr>
          <p:cNvGrpSpPr/>
          <p:nvPr userDrawn="1"/>
        </p:nvGrpSpPr>
        <p:grpSpPr>
          <a:xfrm>
            <a:off x="1094176" y="1693493"/>
            <a:ext cx="4842000" cy="4113944"/>
            <a:chOff x="1094176" y="1693493"/>
            <a:chExt cx="4842000" cy="4113944"/>
          </a:xfrm>
        </p:grpSpPr>
        <p:cxnSp>
          <p:nvCxnSpPr>
            <p:cNvPr id="11" name="Connecteur : en angle 10">
              <a:extLst>
                <a:ext uri="{FF2B5EF4-FFF2-40B4-BE49-F238E27FC236}">
                  <a16:creationId xmlns:a16="http://schemas.microsoft.com/office/drawing/2014/main" id="{9CFB7CEC-8A4A-4E67-A3F8-B7ADABA2BEE9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1094176" y="1901437"/>
              <a:ext cx="4842000" cy="3906000"/>
            </a:xfrm>
            <a:prstGeom prst="bentConnector3">
              <a:avLst>
                <a:gd name="adj1" fmla="val 98969"/>
              </a:avLst>
            </a:prstGeom>
            <a:ln w="10033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 : en angle 12">
              <a:extLst>
                <a:ext uri="{FF2B5EF4-FFF2-40B4-BE49-F238E27FC236}">
                  <a16:creationId xmlns:a16="http://schemas.microsoft.com/office/drawing/2014/main" id="{884AD2D6-9679-4FCE-999B-8CBEFD41E9A0}"/>
                </a:ext>
              </a:extLst>
            </p:cNvPr>
            <p:cNvCxnSpPr>
              <a:cxnSpLocks/>
            </p:cNvCxnSpPr>
            <p:nvPr/>
          </p:nvCxnSpPr>
          <p:spPr>
            <a:xfrm>
              <a:off x="1094176" y="1693493"/>
              <a:ext cx="4842000" cy="3906000"/>
            </a:xfrm>
            <a:prstGeom prst="bentConnector3">
              <a:avLst>
                <a:gd name="adj1" fmla="val 98969"/>
              </a:avLst>
            </a:prstGeom>
            <a:ln w="10033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16920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Graphiqu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9307" y="1122025"/>
            <a:ext cx="10696575" cy="360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79237" indent="0">
              <a:buNone/>
              <a:defRPr sz="2096" b="1"/>
            </a:lvl2pPr>
            <a:lvl3pPr marL="958474" indent="0">
              <a:buNone/>
              <a:defRPr sz="1887" b="1"/>
            </a:lvl3pPr>
            <a:lvl4pPr marL="1437711" indent="0">
              <a:buNone/>
              <a:defRPr sz="1677" b="1"/>
            </a:lvl4pPr>
            <a:lvl5pPr marL="1916948" indent="0">
              <a:buNone/>
              <a:defRPr sz="1677" b="1"/>
            </a:lvl5pPr>
            <a:lvl6pPr marL="2396185" indent="0">
              <a:buNone/>
              <a:defRPr sz="1677" b="1"/>
            </a:lvl6pPr>
            <a:lvl7pPr marL="2875422" indent="0">
              <a:buNone/>
              <a:defRPr sz="1677" b="1"/>
            </a:lvl7pPr>
            <a:lvl8pPr marL="3354659" indent="0">
              <a:buNone/>
              <a:defRPr sz="1677" b="1"/>
            </a:lvl8pPr>
            <a:lvl9pPr marL="3833896" indent="0">
              <a:buNone/>
              <a:defRPr sz="1677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fr-FR"/>
              <a:t>Nom de la présentation et la date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F67EF60-D3B0-409C-88CD-C39F952AE724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2711503-BF17-4F86-A93D-B03242E88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307" y="614278"/>
            <a:ext cx="10696575" cy="468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A19295C-5D08-4DEF-9A18-807612A322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99307" y="1545432"/>
            <a:ext cx="5328445" cy="463292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800" i="1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sz="1400">
                <a:solidFill>
                  <a:schemeClr val="tx2"/>
                </a:solidFill>
              </a:defRPr>
            </a:lvl2pPr>
            <a:lvl3pPr marL="179388" indent="-179388">
              <a:lnSpc>
                <a:spcPct val="100000"/>
              </a:lnSpc>
              <a:spcBef>
                <a:spcPts val="1800"/>
              </a:spcBef>
              <a:buClr>
                <a:schemeClr val="tx1"/>
              </a:buClr>
              <a:buFont typeface="+mj-lt"/>
              <a:buAutoNum type="arabicPeriod"/>
              <a:tabLst>
                <a:tab pos="179388" algn="l"/>
              </a:tabLst>
              <a:defRPr sz="1400" b="1">
                <a:solidFill>
                  <a:schemeClr val="tx2"/>
                </a:solidFill>
              </a:defRPr>
            </a:lvl3pPr>
            <a:lvl4pPr marL="180000" indent="126000">
              <a:lnSpc>
                <a:spcPct val="100000"/>
              </a:lnSpc>
              <a:spcBef>
                <a:spcPts val="400"/>
              </a:spcBef>
              <a:buSzPct val="80000"/>
              <a:buFont typeface="Verdana" panose="020B0604030504040204" pitchFamily="34" charset="0"/>
              <a:buChar char="•"/>
              <a:defRPr sz="1400">
                <a:solidFill>
                  <a:schemeClr val="tx2"/>
                </a:solidFill>
              </a:defRPr>
            </a:lvl4pPr>
            <a:lvl5pPr marL="252000" indent="1260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-"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graphique 4">
            <a:extLst>
              <a:ext uri="{FF2B5EF4-FFF2-40B4-BE49-F238E27FC236}">
                <a16:creationId xmlns:a16="http://schemas.microsoft.com/office/drawing/2014/main" id="{1010898D-9927-4CBA-BFCD-ECEF7110E866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562725" y="1545433"/>
            <a:ext cx="5132388" cy="46331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 graphique</a:t>
            </a:r>
          </a:p>
        </p:txBody>
      </p:sp>
    </p:spTree>
    <p:extLst>
      <p:ext uri="{BB962C8B-B14F-4D97-AF65-F5344CB8AC3E}">
        <p14:creationId xmlns:p14="http://schemas.microsoft.com/office/powerpoint/2010/main" val="20114302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9307" y="1122025"/>
            <a:ext cx="10696575" cy="360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79237" indent="0">
              <a:buNone/>
              <a:defRPr sz="2096" b="1"/>
            </a:lvl2pPr>
            <a:lvl3pPr marL="958474" indent="0">
              <a:buNone/>
              <a:defRPr sz="1887" b="1"/>
            </a:lvl3pPr>
            <a:lvl4pPr marL="1437711" indent="0">
              <a:buNone/>
              <a:defRPr sz="1677" b="1"/>
            </a:lvl4pPr>
            <a:lvl5pPr marL="1916948" indent="0">
              <a:buNone/>
              <a:defRPr sz="1677" b="1"/>
            </a:lvl5pPr>
            <a:lvl6pPr marL="2396185" indent="0">
              <a:buNone/>
              <a:defRPr sz="1677" b="1"/>
            </a:lvl6pPr>
            <a:lvl7pPr marL="2875422" indent="0">
              <a:buNone/>
              <a:defRPr sz="1677" b="1"/>
            </a:lvl7pPr>
            <a:lvl8pPr marL="3354659" indent="0">
              <a:buNone/>
              <a:defRPr sz="1677" b="1"/>
            </a:lvl8pPr>
            <a:lvl9pPr marL="3833896" indent="0">
              <a:buNone/>
              <a:defRPr sz="1677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fr-FR"/>
              <a:t>Nom de la présentation et la date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F67EF60-D3B0-409C-88CD-C39F952AE724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2711503-BF17-4F86-A93D-B03242E88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307" y="614278"/>
            <a:ext cx="10696575" cy="468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Espace réservé du texte 13">
            <a:extLst>
              <a:ext uri="{FF2B5EF4-FFF2-40B4-BE49-F238E27FC236}">
                <a16:creationId xmlns:a16="http://schemas.microsoft.com/office/drawing/2014/main" id="{2F00A11A-CBF2-4639-BD5A-8AA3F1C352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31200" y="1706399"/>
            <a:ext cx="3363913" cy="4400717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140000"/>
              </a:lnSpc>
              <a:defRPr sz="1200" b="1">
                <a:solidFill>
                  <a:schemeClr val="tx2"/>
                </a:solidFill>
              </a:defRPr>
            </a:lvl1pPr>
            <a:lvl2pPr>
              <a:lnSpc>
                <a:spcPct val="140000"/>
              </a:lnSpc>
              <a:defRPr sz="1200" b="0">
                <a:solidFill>
                  <a:schemeClr val="tx2"/>
                </a:solidFill>
              </a:defRPr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6" name="Espace réservé du tableau 5">
            <a:extLst>
              <a:ext uri="{FF2B5EF4-FFF2-40B4-BE49-F238E27FC236}">
                <a16:creationId xmlns:a16="http://schemas.microsoft.com/office/drawing/2014/main" id="{8619FF43-0194-4855-9577-547EE377C1A6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1101600" y="1706399"/>
            <a:ext cx="6811200" cy="4420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 tableau</a:t>
            </a:r>
          </a:p>
        </p:txBody>
      </p:sp>
    </p:spTree>
    <p:extLst>
      <p:ext uri="{BB962C8B-B14F-4D97-AF65-F5344CB8AC3E}">
        <p14:creationId xmlns:p14="http://schemas.microsoft.com/office/powerpoint/2010/main" val="25638755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9307" y="1122025"/>
            <a:ext cx="10695806" cy="360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79237" indent="0">
              <a:buNone/>
              <a:defRPr sz="2096" b="1"/>
            </a:lvl2pPr>
            <a:lvl3pPr marL="958474" indent="0">
              <a:buNone/>
              <a:defRPr sz="1887" b="1"/>
            </a:lvl3pPr>
            <a:lvl4pPr marL="1437711" indent="0">
              <a:buNone/>
              <a:defRPr sz="1677" b="1"/>
            </a:lvl4pPr>
            <a:lvl5pPr marL="1916948" indent="0">
              <a:buNone/>
              <a:defRPr sz="1677" b="1"/>
            </a:lvl5pPr>
            <a:lvl6pPr marL="2396185" indent="0">
              <a:buNone/>
              <a:defRPr sz="1677" b="1"/>
            </a:lvl6pPr>
            <a:lvl7pPr marL="2875422" indent="0">
              <a:buNone/>
              <a:defRPr sz="1677" b="1"/>
            </a:lvl7pPr>
            <a:lvl8pPr marL="3354659" indent="0">
              <a:buNone/>
              <a:defRPr sz="1677" b="1"/>
            </a:lvl8pPr>
            <a:lvl9pPr marL="3833896" indent="0">
              <a:buNone/>
              <a:defRPr sz="1677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fr-FR"/>
              <a:t>Nom de la présentation et la date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F67EF60-D3B0-409C-88CD-C39F952AE724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2711503-BF17-4F86-A93D-B03242E88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307" y="614278"/>
            <a:ext cx="10695806" cy="468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5FBF57AF-D44E-4A3F-8988-D5AF46CE65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31200" y="1749600"/>
            <a:ext cx="3363913" cy="4265441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140000"/>
              </a:lnSpc>
              <a:defRPr sz="1200" b="1">
                <a:solidFill>
                  <a:schemeClr val="tx2"/>
                </a:solidFill>
              </a:defRPr>
            </a:lvl1pPr>
            <a:lvl2pPr>
              <a:lnSpc>
                <a:spcPct val="140000"/>
              </a:lnSpc>
              <a:defRPr sz="1200" b="0">
                <a:solidFill>
                  <a:schemeClr val="tx2"/>
                </a:solidFill>
              </a:defRPr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BDE08C11-43BD-436A-911D-E9FCABF5FB1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90800" y="1749600"/>
            <a:ext cx="6822000" cy="4219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>
            <a:noAutofit/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151604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fr-FR"/>
              <a:t>Nom de la présentation et la date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F67EF60-D3B0-409C-88CD-C39F952AE724}" type="slidenum">
              <a:rPr lang="fr-FR" smtClean="0"/>
              <a:t>‹N°›</a:t>
            </a:fld>
            <a:endParaRPr lang="fr-FR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BDE08C11-43BD-436A-911D-E9FCABF5FB1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16000" y="712800"/>
            <a:ext cx="10579113" cy="572371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>
            <a:noAutofit/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4353358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13">
            <a:extLst>
              <a:ext uri="{FF2B5EF4-FFF2-40B4-BE49-F238E27FC236}">
                <a16:creationId xmlns:a16="http://schemas.microsoft.com/office/drawing/2014/main" id="{DC531392-0F18-4D04-9E0A-D1C442D8F1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0725" y="4556762"/>
            <a:ext cx="4320000" cy="14400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114000"/>
              </a:lnSpc>
              <a:defRPr sz="1600" b="1">
                <a:solidFill>
                  <a:schemeClr val="tx2"/>
                </a:solidFill>
              </a:defRPr>
            </a:lvl1pPr>
            <a:lvl2pPr>
              <a:lnSpc>
                <a:spcPct val="114000"/>
              </a:lnSpc>
              <a:defRPr sz="1600" b="0">
                <a:solidFill>
                  <a:schemeClr val="tx2"/>
                </a:solidFill>
              </a:defRPr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4" name="Freeform 5">
            <a:hlinkClick r:id="rId3"/>
            <a:extLst>
              <a:ext uri="{FF2B5EF4-FFF2-40B4-BE49-F238E27FC236}">
                <a16:creationId xmlns:a16="http://schemas.microsoft.com/office/drawing/2014/main" id="{0F0A9221-A350-480F-ABCC-6FC3A75192D2}"/>
              </a:ext>
            </a:extLst>
          </p:cNvPr>
          <p:cNvSpPr>
            <a:spLocks/>
          </p:cNvSpPr>
          <p:nvPr userDrawn="1"/>
        </p:nvSpPr>
        <p:spPr bwMode="auto">
          <a:xfrm>
            <a:off x="818794" y="6337725"/>
            <a:ext cx="247073" cy="201188"/>
          </a:xfrm>
          <a:custGeom>
            <a:avLst/>
            <a:gdLst>
              <a:gd name="T0" fmla="*/ 77 w 77"/>
              <a:gd name="T1" fmla="*/ 7 h 62"/>
              <a:gd name="T2" fmla="*/ 68 w 77"/>
              <a:gd name="T3" fmla="*/ 9 h 62"/>
              <a:gd name="T4" fmla="*/ 75 w 77"/>
              <a:gd name="T5" fmla="*/ 1 h 62"/>
              <a:gd name="T6" fmla="*/ 65 w 77"/>
              <a:gd name="T7" fmla="*/ 5 h 62"/>
              <a:gd name="T8" fmla="*/ 53 w 77"/>
              <a:gd name="T9" fmla="*/ 0 h 62"/>
              <a:gd name="T10" fmla="*/ 38 w 77"/>
              <a:gd name="T11" fmla="*/ 15 h 62"/>
              <a:gd name="T12" fmla="*/ 38 w 77"/>
              <a:gd name="T13" fmla="*/ 19 h 62"/>
              <a:gd name="T14" fmla="*/ 6 w 77"/>
              <a:gd name="T15" fmla="*/ 3 h 62"/>
              <a:gd name="T16" fmla="*/ 4 w 77"/>
              <a:gd name="T17" fmla="*/ 10 h 62"/>
              <a:gd name="T18" fmla="*/ 11 w 77"/>
              <a:gd name="T19" fmla="*/ 23 h 62"/>
              <a:gd name="T20" fmla="*/ 3 w 77"/>
              <a:gd name="T21" fmla="*/ 21 h 62"/>
              <a:gd name="T22" fmla="*/ 3 w 77"/>
              <a:gd name="T23" fmla="*/ 22 h 62"/>
              <a:gd name="T24" fmla="*/ 16 w 77"/>
              <a:gd name="T25" fmla="*/ 37 h 62"/>
              <a:gd name="T26" fmla="*/ 12 w 77"/>
              <a:gd name="T27" fmla="*/ 38 h 62"/>
              <a:gd name="T28" fmla="*/ 9 w 77"/>
              <a:gd name="T29" fmla="*/ 37 h 62"/>
              <a:gd name="T30" fmla="*/ 24 w 77"/>
              <a:gd name="T31" fmla="*/ 48 h 62"/>
              <a:gd name="T32" fmla="*/ 4 w 77"/>
              <a:gd name="T33" fmla="*/ 55 h 62"/>
              <a:gd name="T34" fmla="*/ 0 w 77"/>
              <a:gd name="T35" fmla="*/ 55 h 62"/>
              <a:gd name="T36" fmla="*/ 24 w 77"/>
              <a:gd name="T37" fmla="*/ 62 h 62"/>
              <a:gd name="T38" fmla="*/ 69 w 77"/>
              <a:gd name="T39" fmla="*/ 17 h 62"/>
              <a:gd name="T40" fmla="*/ 69 w 77"/>
              <a:gd name="T41" fmla="*/ 15 h 62"/>
              <a:gd name="T42" fmla="*/ 77 w 77"/>
              <a:gd name="T43" fmla="*/ 7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7" h="62">
                <a:moveTo>
                  <a:pt x="77" y="7"/>
                </a:moveTo>
                <a:cubicBezTo>
                  <a:pt x="74" y="8"/>
                  <a:pt x="71" y="9"/>
                  <a:pt x="68" y="9"/>
                </a:cubicBezTo>
                <a:cubicBezTo>
                  <a:pt x="71" y="8"/>
                  <a:pt x="73" y="4"/>
                  <a:pt x="75" y="1"/>
                </a:cubicBezTo>
                <a:cubicBezTo>
                  <a:pt x="71" y="3"/>
                  <a:pt x="68" y="4"/>
                  <a:pt x="65" y="5"/>
                </a:cubicBezTo>
                <a:cubicBezTo>
                  <a:pt x="62" y="2"/>
                  <a:pt x="58" y="0"/>
                  <a:pt x="53" y="0"/>
                </a:cubicBezTo>
                <a:cubicBezTo>
                  <a:pt x="45" y="0"/>
                  <a:pt x="38" y="7"/>
                  <a:pt x="38" y="15"/>
                </a:cubicBezTo>
                <a:cubicBezTo>
                  <a:pt x="38" y="17"/>
                  <a:pt x="38" y="18"/>
                  <a:pt x="38" y="19"/>
                </a:cubicBezTo>
                <a:cubicBezTo>
                  <a:pt x="25" y="18"/>
                  <a:pt x="13" y="12"/>
                  <a:pt x="6" y="3"/>
                </a:cubicBezTo>
                <a:cubicBezTo>
                  <a:pt x="4" y="5"/>
                  <a:pt x="4" y="8"/>
                  <a:pt x="4" y="10"/>
                </a:cubicBezTo>
                <a:cubicBezTo>
                  <a:pt x="4" y="16"/>
                  <a:pt x="6" y="21"/>
                  <a:pt x="11" y="23"/>
                </a:cubicBezTo>
                <a:cubicBezTo>
                  <a:pt x="8" y="23"/>
                  <a:pt x="6" y="23"/>
                  <a:pt x="3" y="21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9"/>
                  <a:pt x="9" y="36"/>
                  <a:pt x="16" y="37"/>
                </a:cubicBezTo>
                <a:cubicBezTo>
                  <a:pt x="15" y="37"/>
                  <a:pt x="13" y="38"/>
                  <a:pt x="12" y="38"/>
                </a:cubicBezTo>
                <a:cubicBezTo>
                  <a:pt x="11" y="38"/>
                  <a:pt x="10" y="37"/>
                  <a:pt x="9" y="37"/>
                </a:cubicBezTo>
                <a:cubicBezTo>
                  <a:pt x="11" y="43"/>
                  <a:pt x="17" y="48"/>
                  <a:pt x="24" y="48"/>
                </a:cubicBezTo>
                <a:cubicBezTo>
                  <a:pt x="18" y="52"/>
                  <a:pt x="11" y="55"/>
                  <a:pt x="4" y="55"/>
                </a:cubicBezTo>
                <a:cubicBezTo>
                  <a:pt x="3" y="55"/>
                  <a:pt x="2" y="55"/>
                  <a:pt x="0" y="55"/>
                </a:cubicBezTo>
                <a:cubicBezTo>
                  <a:pt x="7" y="59"/>
                  <a:pt x="16" y="62"/>
                  <a:pt x="24" y="62"/>
                </a:cubicBezTo>
                <a:cubicBezTo>
                  <a:pt x="53" y="62"/>
                  <a:pt x="69" y="38"/>
                  <a:pt x="69" y="17"/>
                </a:cubicBezTo>
                <a:cubicBezTo>
                  <a:pt x="69" y="16"/>
                  <a:pt x="69" y="16"/>
                  <a:pt x="69" y="15"/>
                </a:cubicBezTo>
                <a:cubicBezTo>
                  <a:pt x="72" y="13"/>
                  <a:pt x="75" y="10"/>
                  <a:pt x="77" y="7"/>
                </a:cubicBezTo>
              </a:path>
            </a:pathLst>
          </a:custGeom>
          <a:solidFill>
            <a:schemeClr val="tx1"/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40A8A730-968B-4AE4-870F-E317E827562C}"/>
              </a:ext>
            </a:extLst>
          </p:cNvPr>
          <p:cNvCxnSpPr/>
          <p:nvPr userDrawn="1"/>
        </p:nvCxnSpPr>
        <p:spPr>
          <a:xfrm>
            <a:off x="1262062" y="6323436"/>
            <a:ext cx="0" cy="23658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2D32342F-033F-4671-9378-CEEE0DE7E562}"/>
              </a:ext>
            </a:extLst>
          </p:cNvPr>
          <p:cNvSpPr txBox="1"/>
          <p:nvPr userDrawn="1"/>
        </p:nvSpPr>
        <p:spPr>
          <a:xfrm>
            <a:off x="1364662" y="6293401"/>
            <a:ext cx="1692000" cy="252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fr-FR" sz="1300" b="1" dirty="0">
                <a:solidFill>
                  <a:schemeClr val="tx1"/>
                </a:solidFill>
              </a:rPr>
              <a:t>@</a:t>
            </a:r>
            <a:r>
              <a:rPr lang="fr-FR" sz="1300" b="1" dirty="0" err="1">
                <a:solidFill>
                  <a:schemeClr val="tx1"/>
                </a:solidFill>
              </a:rPr>
              <a:t>BanqueDesTerr</a:t>
            </a:r>
            <a:endParaRPr lang="fr-FR" sz="13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691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497" y="614278"/>
            <a:ext cx="10413803" cy="72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94547" y="1721969"/>
            <a:ext cx="936000" cy="720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4900" b="1">
                <a:solidFill>
                  <a:schemeClr val="tx1"/>
                </a:solidFill>
              </a:defRPr>
            </a:lvl1pPr>
            <a:lvl2pPr marL="479237" indent="0">
              <a:buNone/>
              <a:defRPr sz="2096" b="1"/>
            </a:lvl2pPr>
            <a:lvl3pPr marL="958474" indent="0">
              <a:buNone/>
              <a:defRPr sz="1887" b="1"/>
            </a:lvl3pPr>
            <a:lvl4pPr marL="1437711" indent="0">
              <a:buNone/>
              <a:defRPr sz="1677" b="1"/>
            </a:lvl4pPr>
            <a:lvl5pPr marL="1916948" indent="0">
              <a:buNone/>
              <a:defRPr sz="1677" b="1"/>
            </a:lvl5pPr>
            <a:lvl6pPr marL="2396185" indent="0">
              <a:buNone/>
              <a:defRPr sz="1677" b="1"/>
            </a:lvl6pPr>
            <a:lvl7pPr marL="2875422" indent="0">
              <a:buNone/>
              <a:defRPr sz="1677" b="1"/>
            </a:lvl7pPr>
            <a:lvl8pPr marL="3354659" indent="0">
              <a:buNone/>
              <a:defRPr sz="1677" b="1"/>
            </a:lvl8pPr>
            <a:lvl9pPr marL="3833896" indent="0">
              <a:buNone/>
              <a:defRPr sz="1677" b="1"/>
            </a:lvl9pPr>
          </a:lstStyle>
          <a:p>
            <a:pPr lvl="0"/>
            <a:r>
              <a:rPr lang="fr-FR" dirty="0"/>
              <a:t>N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fr-FR"/>
              <a:t>Nom de la présentation et la date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F67EF60-D3B0-409C-88CD-C39F952AE724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6391E126-8984-4837-89CE-A3A70AB0C2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69280" y="1917701"/>
            <a:ext cx="2916000" cy="126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 b="1">
                <a:solidFill>
                  <a:schemeClr val="tx1"/>
                </a:solidFill>
              </a:defRPr>
            </a:lvl1pPr>
            <a:lvl2pPr marL="0" marR="0" indent="0" algn="l" defTabSz="958474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>
                <a:solidFill>
                  <a:schemeClr val="tx2"/>
                </a:solidFill>
              </a:defRPr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C6A431AB-700F-4A63-9FC5-80025E33695F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374567" y="1721969"/>
            <a:ext cx="936000" cy="720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4900" b="1">
                <a:solidFill>
                  <a:schemeClr val="tx1"/>
                </a:solidFill>
              </a:defRPr>
            </a:lvl1pPr>
            <a:lvl2pPr marL="479237" indent="0">
              <a:buNone/>
              <a:defRPr sz="2096" b="1"/>
            </a:lvl2pPr>
            <a:lvl3pPr marL="958474" indent="0">
              <a:buNone/>
              <a:defRPr sz="1887" b="1"/>
            </a:lvl3pPr>
            <a:lvl4pPr marL="1437711" indent="0">
              <a:buNone/>
              <a:defRPr sz="1677" b="1"/>
            </a:lvl4pPr>
            <a:lvl5pPr marL="1916948" indent="0">
              <a:buNone/>
              <a:defRPr sz="1677" b="1"/>
            </a:lvl5pPr>
            <a:lvl6pPr marL="2396185" indent="0">
              <a:buNone/>
              <a:defRPr sz="1677" b="1"/>
            </a:lvl6pPr>
            <a:lvl7pPr marL="2875422" indent="0">
              <a:buNone/>
              <a:defRPr sz="1677" b="1"/>
            </a:lvl7pPr>
            <a:lvl8pPr marL="3354659" indent="0">
              <a:buNone/>
              <a:defRPr sz="1677" b="1"/>
            </a:lvl8pPr>
            <a:lvl9pPr marL="3833896" indent="0">
              <a:buNone/>
              <a:defRPr sz="1677" b="1"/>
            </a:lvl9pPr>
          </a:lstStyle>
          <a:p>
            <a:pPr lvl="0"/>
            <a:r>
              <a:rPr lang="fr-FR" dirty="0"/>
              <a:t>N</a:t>
            </a:r>
          </a:p>
        </p:txBody>
      </p:sp>
      <p:sp>
        <p:nvSpPr>
          <p:cNvPr id="14" name="Espace réservé du texte 11">
            <a:extLst>
              <a:ext uri="{FF2B5EF4-FFF2-40B4-BE49-F238E27FC236}">
                <a16:creationId xmlns:a16="http://schemas.microsoft.com/office/drawing/2014/main" id="{BF3A0282-805E-40BB-8A5D-EB24F0E7A89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249300" y="1917701"/>
            <a:ext cx="2916000" cy="126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 b="1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500"/>
              </a:spcBef>
              <a:defRPr sz="1400" b="1">
                <a:solidFill>
                  <a:schemeClr val="tx2"/>
                </a:solidFill>
              </a:defRPr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F514246-343A-4C5A-821B-52802893396D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994547" y="3215235"/>
            <a:ext cx="936000" cy="720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4900" b="1">
                <a:solidFill>
                  <a:schemeClr val="tx1"/>
                </a:solidFill>
              </a:defRPr>
            </a:lvl1pPr>
            <a:lvl2pPr marL="479237" indent="0">
              <a:buNone/>
              <a:defRPr sz="2096" b="1"/>
            </a:lvl2pPr>
            <a:lvl3pPr marL="958474" indent="0">
              <a:buNone/>
              <a:defRPr sz="1887" b="1"/>
            </a:lvl3pPr>
            <a:lvl4pPr marL="1437711" indent="0">
              <a:buNone/>
              <a:defRPr sz="1677" b="1"/>
            </a:lvl4pPr>
            <a:lvl5pPr marL="1916948" indent="0">
              <a:buNone/>
              <a:defRPr sz="1677" b="1"/>
            </a:lvl5pPr>
            <a:lvl6pPr marL="2396185" indent="0">
              <a:buNone/>
              <a:defRPr sz="1677" b="1"/>
            </a:lvl6pPr>
            <a:lvl7pPr marL="2875422" indent="0">
              <a:buNone/>
              <a:defRPr sz="1677" b="1"/>
            </a:lvl7pPr>
            <a:lvl8pPr marL="3354659" indent="0">
              <a:buNone/>
              <a:defRPr sz="1677" b="1"/>
            </a:lvl8pPr>
            <a:lvl9pPr marL="3833896" indent="0">
              <a:buNone/>
              <a:defRPr sz="1677" b="1"/>
            </a:lvl9pPr>
          </a:lstStyle>
          <a:p>
            <a:pPr lvl="0"/>
            <a:r>
              <a:rPr lang="fr-FR" dirty="0"/>
              <a:t>N</a:t>
            </a:r>
          </a:p>
        </p:txBody>
      </p:sp>
      <p:sp>
        <p:nvSpPr>
          <p:cNvPr id="16" name="Espace réservé du texte 11">
            <a:extLst>
              <a:ext uri="{FF2B5EF4-FFF2-40B4-BE49-F238E27FC236}">
                <a16:creationId xmlns:a16="http://schemas.microsoft.com/office/drawing/2014/main" id="{D5F040BF-74B1-453A-B029-D39793A77F3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869280" y="3410967"/>
            <a:ext cx="2916000" cy="126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 b="1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500"/>
              </a:spcBef>
              <a:defRPr sz="1400" b="1">
                <a:solidFill>
                  <a:schemeClr val="tx2"/>
                </a:solidFill>
              </a:defRPr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507A629-8A45-4CF8-A04A-B10C8D7443E3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374567" y="3215235"/>
            <a:ext cx="936000" cy="720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4900" b="1">
                <a:solidFill>
                  <a:schemeClr val="tx1"/>
                </a:solidFill>
              </a:defRPr>
            </a:lvl1pPr>
            <a:lvl2pPr marL="479237" indent="0">
              <a:buNone/>
              <a:defRPr sz="2096" b="1"/>
            </a:lvl2pPr>
            <a:lvl3pPr marL="958474" indent="0">
              <a:buNone/>
              <a:defRPr sz="1887" b="1"/>
            </a:lvl3pPr>
            <a:lvl4pPr marL="1437711" indent="0">
              <a:buNone/>
              <a:defRPr sz="1677" b="1"/>
            </a:lvl4pPr>
            <a:lvl5pPr marL="1916948" indent="0">
              <a:buNone/>
              <a:defRPr sz="1677" b="1"/>
            </a:lvl5pPr>
            <a:lvl6pPr marL="2396185" indent="0">
              <a:buNone/>
              <a:defRPr sz="1677" b="1"/>
            </a:lvl6pPr>
            <a:lvl7pPr marL="2875422" indent="0">
              <a:buNone/>
              <a:defRPr sz="1677" b="1"/>
            </a:lvl7pPr>
            <a:lvl8pPr marL="3354659" indent="0">
              <a:buNone/>
              <a:defRPr sz="1677" b="1"/>
            </a:lvl8pPr>
            <a:lvl9pPr marL="3833896" indent="0">
              <a:buNone/>
              <a:defRPr sz="1677" b="1"/>
            </a:lvl9pPr>
          </a:lstStyle>
          <a:p>
            <a:pPr lvl="0"/>
            <a:r>
              <a:rPr lang="fr-FR" dirty="0"/>
              <a:t>N</a:t>
            </a:r>
          </a:p>
        </p:txBody>
      </p:sp>
      <p:sp>
        <p:nvSpPr>
          <p:cNvPr id="18" name="Espace réservé du texte 11">
            <a:extLst>
              <a:ext uri="{FF2B5EF4-FFF2-40B4-BE49-F238E27FC236}">
                <a16:creationId xmlns:a16="http://schemas.microsoft.com/office/drawing/2014/main" id="{EB9EB24F-502A-49CB-B2BF-5E8527EE27B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49300" y="3410967"/>
            <a:ext cx="2916000" cy="126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 b="1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500"/>
              </a:spcBef>
              <a:defRPr sz="1400" b="1">
                <a:solidFill>
                  <a:schemeClr val="tx2"/>
                </a:solidFill>
              </a:defRPr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59ED2A1E-542C-44AF-BD13-833909CC4629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94547" y="4708278"/>
            <a:ext cx="936000" cy="720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4900" b="1">
                <a:solidFill>
                  <a:schemeClr val="tx1"/>
                </a:solidFill>
              </a:defRPr>
            </a:lvl1pPr>
            <a:lvl2pPr marL="479237" indent="0">
              <a:buNone/>
              <a:defRPr sz="2096" b="1"/>
            </a:lvl2pPr>
            <a:lvl3pPr marL="958474" indent="0">
              <a:buNone/>
              <a:defRPr sz="1887" b="1"/>
            </a:lvl3pPr>
            <a:lvl4pPr marL="1437711" indent="0">
              <a:buNone/>
              <a:defRPr sz="1677" b="1"/>
            </a:lvl4pPr>
            <a:lvl5pPr marL="1916948" indent="0">
              <a:buNone/>
              <a:defRPr sz="1677" b="1"/>
            </a:lvl5pPr>
            <a:lvl6pPr marL="2396185" indent="0">
              <a:buNone/>
              <a:defRPr sz="1677" b="1"/>
            </a:lvl6pPr>
            <a:lvl7pPr marL="2875422" indent="0">
              <a:buNone/>
              <a:defRPr sz="1677" b="1"/>
            </a:lvl7pPr>
            <a:lvl8pPr marL="3354659" indent="0">
              <a:buNone/>
              <a:defRPr sz="1677" b="1"/>
            </a:lvl8pPr>
            <a:lvl9pPr marL="3833896" indent="0">
              <a:buNone/>
              <a:defRPr sz="1677" b="1"/>
            </a:lvl9pPr>
          </a:lstStyle>
          <a:p>
            <a:pPr lvl="0"/>
            <a:r>
              <a:rPr lang="fr-FR" dirty="0"/>
              <a:t>N</a:t>
            </a:r>
          </a:p>
        </p:txBody>
      </p:sp>
      <p:sp>
        <p:nvSpPr>
          <p:cNvPr id="20" name="Espace réservé du texte 11">
            <a:extLst>
              <a:ext uri="{FF2B5EF4-FFF2-40B4-BE49-F238E27FC236}">
                <a16:creationId xmlns:a16="http://schemas.microsoft.com/office/drawing/2014/main" id="{12243EDE-0DEC-41C0-9958-8264C93B1C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869280" y="4904010"/>
            <a:ext cx="2916000" cy="126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 b="1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500"/>
              </a:spcBef>
              <a:defRPr sz="1400" b="1">
                <a:solidFill>
                  <a:schemeClr val="tx2"/>
                </a:solidFill>
              </a:defRPr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32C926A0-8593-4B51-9959-DC89AECD875B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6374567" y="4708278"/>
            <a:ext cx="936000" cy="720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4900" b="1">
                <a:solidFill>
                  <a:schemeClr val="tx1"/>
                </a:solidFill>
              </a:defRPr>
            </a:lvl1pPr>
            <a:lvl2pPr marL="479237" indent="0">
              <a:buNone/>
              <a:defRPr sz="2096" b="1"/>
            </a:lvl2pPr>
            <a:lvl3pPr marL="958474" indent="0">
              <a:buNone/>
              <a:defRPr sz="1887" b="1"/>
            </a:lvl3pPr>
            <a:lvl4pPr marL="1437711" indent="0">
              <a:buNone/>
              <a:defRPr sz="1677" b="1"/>
            </a:lvl4pPr>
            <a:lvl5pPr marL="1916948" indent="0">
              <a:buNone/>
              <a:defRPr sz="1677" b="1"/>
            </a:lvl5pPr>
            <a:lvl6pPr marL="2396185" indent="0">
              <a:buNone/>
              <a:defRPr sz="1677" b="1"/>
            </a:lvl6pPr>
            <a:lvl7pPr marL="2875422" indent="0">
              <a:buNone/>
              <a:defRPr sz="1677" b="1"/>
            </a:lvl7pPr>
            <a:lvl8pPr marL="3354659" indent="0">
              <a:buNone/>
              <a:defRPr sz="1677" b="1"/>
            </a:lvl8pPr>
            <a:lvl9pPr marL="3833896" indent="0">
              <a:buNone/>
              <a:defRPr sz="1677" b="1"/>
            </a:lvl9pPr>
          </a:lstStyle>
          <a:p>
            <a:pPr lvl="0"/>
            <a:r>
              <a:rPr lang="fr-FR" dirty="0"/>
              <a:t>N</a:t>
            </a:r>
          </a:p>
        </p:txBody>
      </p:sp>
      <p:sp>
        <p:nvSpPr>
          <p:cNvPr id="22" name="Espace réservé du texte 11">
            <a:extLst>
              <a:ext uri="{FF2B5EF4-FFF2-40B4-BE49-F238E27FC236}">
                <a16:creationId xmlns:a16="http://schemas.microsoft.com/office/drawing/2014/main" id="{FFEDED90-0F82-46AD-9F94-70CDD540A86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249300" y="4904010"/>
            <a:ext cx="2916000" cy="126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 b="1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500"/>
              </a:spcBef>
              <a:defRPr sz="1400" b="1">
                <a:solidFill>
                  <a:schemeClr val="tx2"/>
                </a:solidFill>
              </a:defRPr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4" name="Espace réservé du texte 11">
            <a:extLst>
              <a:ext uri="{FF2B5EF4-FFF2-40B4-BE49-F238E27FC236}">
                <a16:creationId xmlns:a16="http://schemas.microsoft.com/office/drawing/2014/main" id="{BF41D394-7533-432B-B460-1632E897735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843936" y="1917701"/>
            <a:ext cx="540000" cy="126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 b="1">
                <a:solidFill>
                  <a:schemeClr val="tx1"/>
                </a:solidFill>
              </a:defRPr>
            </a:lvl1pPr>
            <a:lvl2pPr marL="0" marR="0" indent="0" algn="l" defTabSz="958474" rtl="0" eaLnBrk="1" fontAlgn="auto" latinLnBrk="0" hangingPunct="1">
              <a:lnSpc>
                <a:spcPct val="105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1">
                <a:solidFill>
                  <a:schemeClr val="tx2"/>
                </a:solidFill>
              </a:defRPr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fr-FR" dirty="0"/>
              <a:t>NN</a:t>
            </a:r>
          </a:p>
          <a:p>
            <a:pPr lvl="1"/>
            <a:r>
              <a:rPr lang="fr-FR" dirty="0"/>
              <a:t>NN</a:t>
            </a:r>
          </a:p>
          <a:p>
            <a:pPr lvl="1"/>
            <a:r>
              <a:rPr lang="fr-FR" dirty="0"/>
              <a:t>NN</a:t>
            </a:r>
          </a:p>
          <a:p>
            <a:pPr lvl="1"/>
            <a:r>
              <a:rPr lang="fr-FR" dirty="0"/>
              <a:t>NN</a:t>
            </a:r>
          </a:p>
        </p:txBody>
      </p:sp>
      <p:sp>
        <p:nvSpPr>
          <p:cNvPr id="30" name="Espace réservé du texte 11">
            <a:extLst>
              <a:ext uri="{FF2B5EF4-FFF2-40B4-BE49-F238E27FC236}">
                <a16:creationId xmlns:a16="http://schemas.microsoft.com/office/drawing/2014/main" id="{469B8D3E-D989-4085-BB3E-4989992024B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43936" y="3410967"/>
            <a:ext cx="540000" cy="126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 b="1">
                <a:solidFill>
                  <a:schemeClr val="tx1"/>
                </a:solidFill>
              </a:defRPr>
            </a:lvl1pPr>
            <a:lvl2pPr marL="0" marR="0" indent="0" algn="l" defTabSz="958474" rtl="0" eaLnBrk="1" fontAlgn="auto" latinLnBrk="0" hangingPunct="1">
              <a:lnSpc>
                <a:spcPct val="105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1">
                <a:solidFill>
                  <a:schemeClr val="tx2"/>
                </a:solidFill>
              </a:defRPr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fr-FR" dirty="0"/>
              <a:t>NN</a:t>
            </a:r>
          </a:p>
          <a:p>
            <a:pPr lvl="1"/>
            <a:r>
              <a:rPr lang="fr-FR" dirty="0"/>
              <a:t>NN</a:t>
            </a:r>
          </a:p>
          <a:p>
            <a:pPr lvl="1"/>
            <a:r>
              <a:rPr lang="fr-FR" dirty="0"/>
              <a:t>NN</a:t>
            </a:r>
          </a:p>
          <a:p>
            <a:pPr lvl="1"/>
            <a:r>
              <a:rPr lang="fr-FR" dirty="0"/>
              <a:t>NN</a:t>
            </a:r>
          </a:p>
        </p:txBody>
      </p:sp>
      <p:sp>
        <p:nvSpPr>
          <p:cNvPr id="31" name="Espace réservé du texte 11">
            <a:extLst>
              <a:ext uri="{FF2B5EF4-FFF2-40B4-BE49-F238E27FC236}">
                <a16:creationId xmlns:a16="http://schemas.microsoft.com/office/drawing/2014/main" id="{1782359E-AEB6-402F-A0F2-722409045D7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843936" y="4904010"/>
            <a:ext cx="540000" cy="126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 b="1">
                <a:solidFill>
                  <a:schemeClr val="tx1"/>
                </a:solidFill>
              </a:defRPr>
            </a:lvl1pPr>
            <a:lvl2pPr marL="0" marR="0" indent="0" algn="l" defTabSz="958474" rtl="0" eaLnBrk="1" fontAlgn="auto" latinLnBrk="0" hangingPunct="1">
              <a:lnSpc>
                <a:spcPct val="105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1">
                <a:solidFill>
                  <a:schemeClr val="tx2"/>
                </a:solidFill>
              </a:defRPr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fr-FR" dirty="0"/>
              <a:t>NN</a:t>
            </a:r>
          </a:p>
          <a:p>
            <a:pPr lvl="1"/>
            <a:r>
              <a:rPr lang="fr-FR" dirty="0"/>
              <a:t>NN</a:t>
            </a:r>
          </a:p>
          <a:p>
            <a:pPr lvl="1"/>
            <a:r>
              <a:rPr lang="fr-FR" dirty="0"/>
              <a:t>NN</a:t>
            </a:r>
          </a:p>
          <a:p>
            <a:pPr lvl="1"/>
            <a:r>
              <a:rPr lang="fr-FR" dirty="0"/>
              <a:t>NN</a:t>
            </a:r>
          </a:p>
        </p:txBody>
      </p:sp>
      <p:sp>
        <p:nvSpPr>
          <p:cNvPr id="32" name="Espace réservé du texte 11">
            <a:extLst>
              <a:ext uri="{FF2B5EF4-FFF2-40B4-BE49-F238E27FC236}">
                <a16:creationId xmlns:a16="http://schemas.microsoft.com/office/drawing/2014/main" id="{1D3AA4A1-FC44-47A3-B119-0A62359576D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224046" y="1917701"/>
            <a:ext cx="540000" cy="126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 b="1">
                <a:solidFill>
                  <a:schemeClr val="tx1"/>
                </a:solidFill>
              </a:defRPr>
            </a:lvl1pPr>
            <a:lvl2pPr marL="0" marR="0" indent="0" algn="l" defTabSz="958474" rtl="0" eaLnBrk="1" fontAlgn="auto" latinLnBrk="0" hangingPunct="1">
              <a:lnSpc>
                <a:spcPct val="105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1">
                <a:solidFill>
                  <a:schemeClr val="tx2"/>
                </a:solidFill>
              </a:defRPr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fr-FR" dirty="0"/>
              <a:t>NN</a:t>
            </a:r>
          </a:p>
          <a:p>
            <a:pPr lvl="1"/>
            <a:r>
              <a:rPr lang="fr-FR" dirty="0"/>
              <a:t>NN</a:t>
            </a:r>
          </a:p>
          <a:p>
            <a:pPr lvl="1"/>
            <a:r>
              <a:rPr lang="fr-FR" dirty="0"/>
              <a:t>NN</a:t>
            </a:r>
          </a:p>
          <a:p>
            <a:pPr lvl="1"/>
            <a:r>
              <a:rPr lang="fr-FR" dirty="0"/>
              <a:t>NN</a:t>
            </a:r>
          </a:p>
        </p:txBody>
      </p:sp>
      <p:sp>
        <p:nvSpPr>
          <p:cNvPr id="33" name="Espace réservé du texte 11">
            <a:extLst>
              <a:ext uri="{FF2B5EF4-FFF2-40B4-BE49-F238E27FC236}">
                <a16:creationId xmlns:a16="http://schemas.microsoft.com/office/drawing/2014/main" id="{B67C17AA-776A-4209-A996-E2516528593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224046" y="3410967"/>
            <a:ext cx="540000" cy="126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 b="1">
                <a:solidFill>
                  <a:schemeClr val="tx1"/>
                </a:solidFill>
              </a:defRPr>
            </a:lvl1pPr>
            <a:lvl2pPr marL="0" marR="0" indent="0" algn="l" defTabSz="958474" rtl="0" eaLnBrk="1" fontAlgn="auto" latinLnBrk="0" hangingPunct="1">
              <a:lnSpc>
                <a:spcPct val="105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1">
                <a:solidFill>
                  <a:schemeClr val="tx2"/>
                </a:solidFill>
              </a:defRPr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fr-FR" dirty="0"/>
              <a:t>NN</a:t>
            </a:r>
          </a:p>
          <a:p>
            <a:pPr lvl="1"/>
            <a:r>
              <a:rPr lang="fr-FR" dirty="0"/>
              <a:t>NN</a:t>
            </a:r>
          </a:p>
          <a:p>
            <a:pPr lvl="1"/>
            <a:r>
              <a:rPr lang="fr-FR" dirty="0"/>
              <a:t>NN</a:t>
            </a:r>
          </a:p>
          <a:p>
            <a:pPr lvl="1"/>
            <a:r>
              <a:rPr lang="fr-FR" dirty="0"/>
              <a:t>NN</a:t>
            </a:r>
          </a:p>
        </p:txBody>
      </p:sp>
      <p:sp>
        <p:nvSpPr>
          <p:cNvPr id="34" name="Espace réservé du texte 11">
            <a:extLst>
              <a:ext uri="{FF2B5EF4-FFF2-40B4-BE49-F238E27FC236}">
                <a16:creationId xmlns:a16="http://schemas.microsoft.com/office/drawing/2014/main" id="{C7A51A0F-6340-4C6B-AAB4-6B4C7E07260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224046" y="4904010"/>
            <a:ext cx="540000" cy="126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 b="1">
                <a:solidFill>
                  <a:schemeClr val="tx1"/>
                </a:solidFill>
              </a:defRPr>
            </a:lvl1pPr>
            <a:lvl2pPr marL="0" marR="0" indent="0" algn="l" defTabSz="958474" rtl="0" eaLnBrk="1" fontAlgn="auto" latinLnBrk="0" hangingPunct="1">
              <a:lnSpc>
                <a:spcPct val="105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1">
                <a:solidFill>
                  <a:schemeClr val="tx2"/>
                </a:solidFill>
              </a:defRPr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fr-FR" dirty="0"/>
              <a:t>NN</a:t>
            </a:r>
          </a:p>
          <a:p>
            <a:pPr lvl="1"/>
            <a:r>
              <a:rPr lang="fr-FR" dirty="0"/>
              <a:t>NN</a:t>
            </a:r>
          </a:p>
          <a:p>
            <a:pPr lvl="1"/>
            <a:r>
              <a:rPr lang="fr-FR" dirty="0"/>
              <a:t>NN</a:t>
            </a:r>
          </a:p>
          <a:p>
            <a:pPr lvl="1"/>
            <a:r>
              <a:rPr lang="fr-FR" dirty="0"/>
              <a:t>NN</a:t>
            </a:r>
          </a:p>
        </p:txBody>
      </p:sp>
    </p:spTree>
    <p:extLst>
      <p:ext uri="{BB962C8B-B14F-4D97-AF65-F5344CB8AC3E}">
        <p14:creationId xmlns:p14="http://schemas.microsoft.com/office/powerpoint/2010/main" val="475623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02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uverture de chapitre Ver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1403" y="3606799"/>
            <a:ext cx="7663709" cy="144000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5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07927" y="2787566"/>
            <a:ext cx="3240000" cy="252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0" b="1" spc="-1200" baseline="0">
                <a:solidFill>
                  <a:schemeClr val="tx1"/>
                </a:solidFill>
              </a:defRPr>
            </a:lvl1pPr>
            <a:lvl2pPr marL="479237" indent="0">
              <a:buNone/>
              <a:defRPr sz="2096">
                <a:solidFill>
                  <a:schemeClr val="tx1">
                    <a:tint val="75000"/>
                  </a:schemeClr>
                </a:solidFill>
              </a:defRPr>
            </a:lvl2pPr>
            <a:lvl3pPr marL="958474" indent="0">
              <a:buNone/>
              <a:defRPr sz="1887">
                <a:solidFill>
                  <a:schemeClr val="tx1">
                    <a:tint val="75000"/>
                  </a:schemeClr>
                </a:solidFill>
              </a:defRPr>
            </a:lvl3pPr>
            <a:lvl4pPr marL="1437711" indent="0">
              <a:buNone/>
              <a:defRPr sz="1677">
                <a:solidFill>
                  <a:schemeClr val="tx1">
                    <a:tint val="75000"/>
                  </a:schemeClr>
                </a:solidFill>
              </a:defRPr>
            </a:lvl4pPr>
            <a:lvl5pPr marL="1916948" indent="0">
              <a:buNone/>
              <a:defRPr sz="1677">
                <a:solidFill>
                  <a:schemeClr val="tx1">
                    <a:tint val="75000"/>
                  </a:schemeClr>
                </a:solidFill>
              </a:defRPr>
            </a:lvl5pPr>
            <a:lvl6pPr marL="2396185" indent="0">
              <a:buNone/>
              <a:defRPr sz="1677">
                <a:solidFill>
                  <a:schemeClr val="tx1">
                    <a:tint val="75000"/>
                  </a:schemeClr>
                </a:solidFill>
              </a:defRPr>
            </a:lvl6pPr>
            <a:lvl7pPr marL="2875422" indent="0">
              <a:buNone/>
              <a:defRPr sz="1677">
                <a:solidFill>
                  <a:schemeClr val="tx1">
                    <a:tint val="75000"/>
                  </a:schemeClr>
                </a:solidFill>
              </a:defRPr>
            </a:lvl7pPr>
            <a:lvl8pPr marL="3354659" indent="0">
              <a:buNone/>
              <a:defRPr sz="1677">
                <a:solidFill>
                  <a:schemeClr val="tx1">
                    <a:tint val="75000"/>
                  </a:schemeClr>
                </a:solidFill>
              </a:defRPr>
            </a:lvl8pPr>
            <a:lvl9pPr marL="3833896" indent="0">
              <a:buNone/>
              <a:defRPr sz="16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436535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uverture de chapitre Jau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1403" y="3606799"/>
            <a:ext cx="7663709" cy="144000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5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07927" y="2787566"/>
            <a:ext cx="3240000" cy="252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0" b="1" spc="-1200" baseline="0">
                <a:solidFill>
                  <a:schemeClr val="tx1"/>
                </a:solidFill>
              </a:defRPr>
            </a:lvl1pPr>
            <a:lvl2pPr marL="479237" indent="0">
              <a:buNone/>
              <a:defRPr sz="2096">
                <a:solidFill>
                  <a:schemeClr val="tx1">
                    <a:tint val="75000"/>
                  </a:schemeClr>
                </a:solidFill>
              </a:defRPr>
            </a:lvl2pPr>
            <a:lvl3pPr marL="958474" indent="0">
              <a:buNone/>
              <a:defRPr sz="1887">
                <a:solidFill>
                  <a:schemeClr val="tx1">
                    <a:tint val="75000"/>
                  </a:schemeClr>
                </a:solidFill>
              </a:defRPr>
            </a:lvl3pPr>
            <a:lvl4pPr marL="1437711" indent="0">
              <a:buNone/>
              <a:defRPr sz="1677">
                <a:solidFill>
                  <a:schemeClr val="tx1">
                    <a:tint val="75000"/>
                  </a:schemeClr>
                </a:solidFill>
              </a:defRPr>
            </a:lvl4pPr>
            <a:lvl5pPr marL="1916948" indent="0">
              <a:buNone/>
              <a:defRPr sz="1677">
                <a:solidFill>
                  <a:schemeClr val="tx1">
                    <a:tint val="75000"/>
                  </a:schemeClr>
                </a:solidFill>
              </a:defRPr>
            </a:lvl5pPr>
            <a:lvl6pPr marL="2396185" indent="0">
              <a:buNone/>
              <a:defRPr sz="1677">
                <a:solidFill>
                  <a:schemeClr val="tx1">
                    <a:tint val="75000"/>
                  </a:schemeClr>
                </a:solidFill>
              </a:defRPr>
            </a:lvl6pPr>
            <a:lvl7pPr marL="2875422" indent="0">
              <a:buNone/>
              <a:defRPr sz="1677">
                <a:solidFill>
                  <a:schemeClr val="tx1">
                    <a:tint val="75000"/>
                  </a:schemeClr>
                </a:solidFill>
              </a:defRPr>
            </a:lvl7pPr>
            <a:lvl8pPr marL="3354659" indent="0">
              <a:buNone/>
              <a:defRPr sz="1677">
                <a:solidFill>
                  <a:schemeClr val="tx1">
                    <a:tint val="75000"/>
                  </a:schemeClr>
                </a:solidFill>
              </a:defRPr>
            </a:lvl8pPr>
            <a:lvl9pPr marL="3833896" indent="0">
              <a:buNone/>
              <a:defRPr sz="16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864051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uverture de chapitre Oran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1403" y="3606799"/>
            <a:ext cx="7663709" cy="144000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5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07927" y="2787566"/>
            <a:ext cx="3240000" cy="252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0" b="1" spc="-1200" baseline="0">
                <a:solidFill>
                  <a:schemeClr val="tx1"/>
                </a:solidFill>
              </a:defRPr>
            </a:lvl1pPr>
            <a:lvl2pPr marL="479237" indent="0">
              <a:buNone/>
              <a:defRPr sz="2096">
                <a:solidFill>
                  <a:schemeClr val="tx1">
                    <a:tint val="75000"/>
                  </a:schemeClr>
                </a:solidFill>
              </a:defRPr>
            </a:lvl2pPr>
            <a:lvl3pPr marL="958474" indent="0">
              <a:buNone/>
              <a:defRPr sz="1887">
                <a:solidFill>
                  <a:schemeClr val="tx1">
                    <a:tint val="75000"/>
                  </a:schemeClr>
                </a:solidFill>
              </a:defRPr>
            </a:lvl3pPr>
            <a:lvl4pPr marL="1437711" indent="0">
              <a:buNone/>
              <a:defRPr sz="1677">
                <a:solidFill>
                  <a:schemeClr val="tx1">
                    <a:tint val="75000"/>
                  </a:schemeClr>
                </a:solidFill>
              </a:defRPr>
            </a:lvl4pPr>
            <a:lvl5pPr marL="1916948" indent="0">
              <a:buNone/>
              <a:defRPr sz="1677">
                <a:solidFill>
                  <a:schemeClr val="tx1">
                    <a:tint val="75000"/>
                  </a:schemeClr>
                </a:solidFill>
              </a:defRPr>
            </a:lvl5pPr>
            <a:lvl6pPr marL="2396185" indent="0">
              <a:buNone/>
              <a:defRPr sz="1677">
                <a:solidFill>
                  <a:schemeClr val="tx1">
                    <a:tint val="75000"/>
                  </a:schemeClr>
                </a:solidFill>
              </a:defRPr>
            </a:lvl6pPr>
            <a:lvl7pPr marL="2875422" indent="0">
              <a:buNone/>
              <a:defRPr sz="1677">
                <a:solidFill>
                  <a:schemeClr val="tx1">
                    <a:tint val="75000"/>
                  </a:schemeClr>
                </a:solidFill>
              </a:defRPr>
            </a:lvl7pPr>
            <a:lvl8pPr marL="3354659" indent="0">
              <a:buNone/>
              <a:defRPr sz="1677">
                <a:solidFill>
                  <a:schemeClr val="tx1">
                    <a:tint val="75000"/>
                  </a:schemeClr>
                </a:solidFill>
              </a:defRPr>
            </a:lvl8pPr>
            <a:lvl9pPr marL="3833896" indent="0">
              <a:buNone/>
              <a:defRPr sz="16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674990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uverture de chapitre Ros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1403" y="3606799"/>
            <a:ext cx="7663709" cy="144000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5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07927" y="2787566"/>
            <a:ext cx="3240000" cy="252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0" b="1" spc="-1200" baseline="0">
                <a:solidFill>
                  <a:schemeClr val="tx1"/>
                </a:solidFill>
              </a:defRPr>
            </a:lvl1pPr>
            <a:lvl2pPr marL="479237" indent="0">
              <a:buNone/>
              <a:defRPr sz="2096">
                <a:solidFill>
                  <a:schemeClr val="tx1">
                    <a:tint val="75000"/>
                  </a:schemeClr>
                </a:solidFill>
              </a:defRPr>
            </a:lvl2pPr>
            <a:lvl3pPr marL="958474" indent="0">
              <a:buNone/>
              <a:defRPr sz="1887">
                <a:solidFill>
                  <a:schemeClr val="tx1">
                    <a:tint val="75000"/>
                  </a:schemeClr>
                </a:solidFill>
              </a:defRPr>
            </a:lvl3pPr>
            <a:lvl4pPr marL="1437711" indent="0">
              <a:buNone/>
              <a:defRPr sz="1677">
                <a:solidFill>
                  <a:schemeClr val="tx1">
                    <a:tint val="75000"/>
                  </a:schemeClr>
                </a:solidFill>
              </a:defRPr>
            </a:lvl4pPr>
            <a:lvl5pPr marL="1916948" indent="0">
              <a:buNone/>
              <a:defRPr sz="1677">
                <a:solidFill>
                  <a:schemeClr val="tx1">
                    <a:tint val="75000"/>
                  </a:schemeClr>
                </a:solidFill>
              </a:defRPr>
            </a:lvl5pPr>
            <a:lvl6pPr marL="2396185" indent="0">
              <a:buNone/>
              <a:defRPr sz="1677">
                <a:solidFill>
                  <a:schemeClr val="tx1">
                    <a:tint val="75000"/>
                  </a:schemeClr>
                </a:solidFill>
              </a:defRPr>
            </a:lvl6pPr>
            <a:lvl7pPr marL="2875422" indent="0">
              <a:buNone/>
              <a:defRPr sz="1677">
                <a:solidFill>
                  <a:schemeClr val="tx1">
                    <a:tint val="75000"/>
                  </a:schemeClr>
                </a:solidFill>
              </a:defRPr>
            </a:lvl7pPr>
            <a:lvl8pPr marL="3354659" indent="0">
              <a:buNone/>
              <a:defRPr sz="1677">
                <a:solidFill>
                  <a:schemeClr val="tx1">
                    <a:tint val="75000"/>
                  </a:schemeClr>
                </a:solidFill>
              </a:defRPr>
            </a:lvl8pPr>
            <a:lvl9pPr marL="3833896" indent="0">
              <a:buNone/>
              <a:defRPr sz="16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730838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uverture de chapitre Violet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1403" y="3606799"/>
            <a:ext cx="7663709" cy="144000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5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07927" y="2787566"/>
            <a:ext cx="3240000" cy="252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0" b="1" spc="-1200" baseline="0">
                <a:solidFill>
                  <a:schemeClr val="tx1"/>
                </a:solidFill>
              </a:defRPr>
            </a:lvl1pPr>
            <a:lvl2pPr marL="479237" indent="0">
              <a:buNone/>
              <a:defRPr sz="2096">
                <a:solidFill>
                  <a:schemeClr val="tx1">
                    <a:tint val="75000"/>
                  </a:schemeClr>
                </a:solidFill>
              </a:defRPr>
            </a:lvl2pPr>
            <a:lvl3pPr marL="958474" indent="0">
              <a:buNone/>
              <a:defRPr sz="1887">
                <a:solidFill>
                  <a:schemeClr val="tx1">
                    <a:tint val="75000"/>
                  </a:schemeClr>
                </a:solidFill>
              </a:defRPr>
            </a:lvl3pPr>
            <a:lvl4pPr marL="1437711" indent="0">
              <a:buNone/>
              <a:defRPr sz="1677">
                <a:solidFill>
                  <a:schemeClr val="tx1">
                    <a:tint val="75000"/>
                  </a:schemeClr>
                </a:solidFill>
              </a:defRPr>
            </a:lvl4pPr>
            <a:lvl5pPr marL="1916948" indent="0">
              <a:buNone/>
              <a:defRPr sz="1677">
                <a:solidFill>
                  <a:schemeClr val="tx1">
                    <a:tint val="75000"/>
                  </a:schemeClr>
                </a:solidFill>
              </a:defRPr>
            </a:lvl5pPr>
            <a:lvl6pPr marL="2396185" indent="0">
              <a:buNone/>
              <a:defRPr sz="1677">
                <a:solidFill>
                  <a:schemeClr val="tx1">
                    <a:tint val="75000"/>
                  </a:schemeClr>
                </a:solidFill>
              </a:defRPr>
            </a:lvl6pPr>
            <a:lvl7pPr marL="2875422" indent="0">
              <a:buNone/>
              <a:defRPr sz="1677">
                <a:solidFill>
                  <a:schemeClr val="tx1">
                    <a:tint val="75000"/>
                  </a:schemeClr>
                </a:solidFill>
              </a:defRPr>
            </a:lvl7pPr>
            <a:lvl8pPr marL="3354659" indent="0">
              <a:buNone/>
              <a:defRPr sz="1677">
                <a:solidFill>
                  <a:schemeClr val="tx1">
                    <a:tint val="75000"/>
                  </a:schemeClr>
                </a:solidFill>
              </a:defRPr>
            </a:lvl8pPr>
            <a:lvl9pPr marL="3833896" indent="0">
              <a:buNone/>
              <a:defRPr sz="16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494082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uverture de chapitre Rou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1403" y="3606799"/>
            <a:ext cx="7663709" cy="144000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5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07927" y="2787566"/>
            <a:ext cx="3240000" cy="252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0" b="1" spc="-1200" baseline="0">
                <a:solidFill>
                  <a:schemeClr val="tx1"/>
                </a:solidFill>
              </a:defRPr>
            </a:lvl1pPr>
            <a:lvl2pPr marL="479237" indent="0">
              <a:buNone/>
              <a:defRPr sz="2096">
                <a:solidFill>
                  <a:schemeClr val="tx1">
                    <a:tint val="75000"/>
                  </a:schemeClr>
                </a:solidFill>
              </a:defRPr>
            </a:lvl2pPr>
            <a:lvl3pPr marL="958474" indent="0">
              <a:buNone/>
              <a:defRPr sz="1887">
                <a:solidFill>
                  <a:schemeClr val="tx1">
                    <a:tint val="75000"/>
                  </a:schemeClr>
                </a:solidFill>
              </a:defRPr>
            </a:lvl3pPr>
            <a:lvl4pPr marL="1437711" indent="0">
              <a:buNone/>
              <a:defRPr sz="1677">
                <a:solidFill>
                  <a:schemeClr val="tx1">
                    <a:tint val="75000"/>
                  </a:schemeClr>
                </a:solidFill>
              </a:defRPr>
            </a:lvl4pPr>
            <a:lvl5pPr marL="1916948" indent="0">
              <a:buNone/>
              <a:defRPr sz="1677">
                <a:solidFill>
                  <a:schemeClr val="tx1">
                    <a:tint val="75000"/>
                  </a:schemeClr>
                </a:solidFill>
              </a:defRPr>
            </a:lvl5pPr>
            <a:lvl6pPr marL="2396185" indent="0">
              <a:buNone/>
              <a:defRPr sz="1677">
                <a:solidFill>
                  <a:schemeClr val="tx1">
                    <a:tint val="75000"/>
                  </a:schemeClr>
                </a:solidFill>
              </a:defRPr>
            </a:lvl6pPr>
            <a:lvl7pPr marL="2875422" indent="0">
              <a:buNone/>
              <a:defRPr sz="1677">
                <a:solidFill>
                  <a:schemeClr val="tx1">
                    <a:tint val="75000"/>
                  </a:schemeClr>
                </a:solidFill>
              </a:defRPr>
            </a:lvl7pPr>
            <a:lvl8pPr marL="3354659" indent="0">
              <a:buNone/>
              <a:defRPr sz="1677">
                <a:solidFill>
                  <a:schemeClr val="tx1">
                    <a:tint val="75000"/>
                  </a:schemeClr>
                </a:solidFill>
              </a:defRPr>
            </a:lvl8pPr>
            <a:lvl9pPr marL="3833896" indent="0">
              <a:buNone/>
              <a:defRPr sz="16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598111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9307" y="1122025"/>
            <a:ext cx="10696575" cy="360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79237" indent="0">
              <a:buNone/>
              <a:defRPr sz="2096" b="1"/>
            </a:lvl2pPr>
            <a:lvl3pPr marL="958474" indent="0">
              <a:buNone/>
              <a:defRPr sz="1887" b="1"/>
            </a:lvl3pPr>
            <a:lvl4pPr marL="1437711" indent="0">
              <a:buNone/>
              <a:defRPr sz="1677" b="1"/>
            </a:lvl4pPr>
            <a:lvl5pPr marL="1916948" indent="0">
              <a:buNone/>
              <a:defRPr sz="1677" b="1"/>
            </a:lvl5pPr>
            <a:lvl6pPr marL="2396185" indent="0">
              <a:buNone/>
              <a:defRPr sz="1677" b="1"/>
            </a:lvl6pPr>
            <a:lvl7pPr marL="2875422" indent="0">
              <a:buNone/>
              <a:defRPr sz="1677" b="1"/>
            </a:lvl7pPr>
            <a:lvl8pPr marL="3354659" indent="0">
              <a:buNone/>
              <a:defRPr sz="1677" b="1"/>
            </a:lvl8pPr>
            <a:lvl9pPr marL="3833896" indent="0">
              <a:buNone/>
              <a:defRPr sz="1677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fr-FR"/>
              <a:t>Nom de la présentation et la date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F67EF60-D3B0-409C-88CD-C39F952AE724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2711503-BF17-4F86-A93D-B03242E88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307" y="614278"/>
            <a:ext cx="10696575" cy="468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A19295C-5D08-4DEF-9A18-807612A322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00920" y="2038353"/>
            <a:ext cx="10696575" cy="414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800" i="1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sz="1400">
                <a:solidFill>
                  <a:schemeClr val="tx2"/>
                </a:solidFill>
              </a:defRPr>
            </a:lvl2pPr>
            <a:lvl3pPr marL="179388" indent="-179388">
              <a:lnSpc>
                <a:spcPct val="100000"/>
              </a:lnSpc>
              <a:spcBef>
                <a:spcPts val="1800"/>
              </a:spcBef>
              <a:buClr>
                <a:schemeClr val="tx1"/>
              </a:buClr>
              <a:buFont typeface="+mj-lt"/>
              <a:buAutoNum type="arabicPeriod"/>
              <a:tabLst>
                <a:tab pos="179388" algn="l"/>
              </a:tabLst>
              <a:defRPr sz="1400" b="1">
                <a:solidFill>
                  <a:schemeClr val="tx2"/>
                </a:solidFill>
              </a:defRPr>
            </a:lvl3pPr>
            <a:lvl4pPr marL="180000" indent="126000">
              <a:lnSpc>
                <a:spcPct val="100000"/>
              </a:lnSpc>
              <a:spcBef>
                <a:spcPts val="400"/>
              </a:spcBef>
              <a:buSzPct val="80000"/>
              <a:buFont typeface="Verdana" panose="020B0604030504040204" pitchFamily="34" charset="0"/>
              <a:buChar char="•"/>
              <a:defRPr sz="1400">
                <a:solidFill>
                  <a:schemeClr val="tx2"/>
                </a:solidFill>
              </a:defRPr>
            </a:lvl4pPr>
            <a:lvl5pPr marL="252000" indent="1260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-"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38647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9640" y="6828262"/>
            <a:ext cx="5040000" cy="18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770" b="1">
                <a:solidFill>
                  <a:schemeClr val="tx1"/>
                </a:solidFill>
              </a:defRPr>
            </a:lvl1pPr>
          </a:lstStyle>
          <a:p>
            <a:r>
              <a:rPr lang="fr-FR"/>
              <a:t>Nom de la présentation et la date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67543" y="6825881"/>
            <a:ext cx="720000" cy="18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FF67EF60-D3B0-409C-88CD-C39F952AE724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B78710A3-816F-496D-8A45-7384252DA309}"/>
              </a:ext>
            </a:extLst>
          </p:cNvPr>
          <p:cNvCxnSpPr/>
          <p:nvPr userDrawn="1"/>
        </p:nvCxnSpPr>
        <p:spPr>
          <a:xfrm>
            <a:off x="1099661" y="6645600"/>
            <a:ext cx="1641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7ED1FEEF-FE2C-42E5-8EEA-DF13606A43C2}"/>
              </a:ext>
            </a:extLst>
          </p:cNvPr>
          <p:cNvCxnSpPr/>
          <p:nvPr userDrawn="1"/>
        </p:nvCxnSpPr>
        <p:spPr>
          <a:xfrm>
            <a:off x="2800800" y="6645600"/>
            <a:ext cx="846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6649BB86-C357-484E-8C12-19607C7F8EFA}"/>
              </a:ext>
            </a:extLst>
          </p:cNvPr>
          <p:cNvCxnSpPr/>
          <p:nvPr userDrawn="1"/>
        </p:nvCxnSpPr>
        <p:spPr>
          <a:xfrm>
            <a:off x="11325600" y="6645600"/>
            <a:ext cx="370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AC1C0F43-F5F0-405E-A9D8-D254C7B0E035}"/>
              </a:ext>
            </a:extLst>
          </p:cNvPr>
          <p:cNvSpPr txBox="1"/>
          <p:nvPr userDrawn="1"/>
        </p:nvSpPr>
        <p:spPr>
          <a:xfrm>
            <a:off x="999682" y="6782370"/>
            <a:ext cx="1692000" cy="252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fr-FR" sz="1100" b="1" dirty="0">
                <a:solidFill>
                  <a:schemeClr val="tx1"/>
                </a:solidFill>
              </a:rPr>
              <a:t>Banque des Territoires</a:t>
            </a:r>
          </a:p>
        </p:txBody>
      </p:sp>
      <p:sp>
        <p:nvSpPr>
          <p:cNvPr id="2" name="MSIPCMContentMarking" descr="{&quot;HashCode&quot;:967973103,&quot;Placement&quot;:&quot;Footer&quot;}">
            <a:extLst>
              <a:ext uri="{FF2B5EF4-FFF2-40B4-BE49-F238E27FC236}">
                <a16:creationId xmlns:a16="http://schemas.microsoft.com/office/drawing/2014/main" id="{DD6D745B-1E54-4945-A94D-135C825FBBCC}"/>
              </a:ext>
            </a:extLst>
          </p:cNvPr>
          <p:cNvSpPr txBox="1"/>
          <p:nvPr userDrawn="1"/>
        </p:nvSpPr>
        <p:spPr>
          <a:xfrm>
            <a:off x="0" y="6936968"/>
            <a:ext cx="650765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fr-FR" sz="1000">
                <a:solidFill>
                  <a:srgbClr val="A80000"/>
                </a:solidFill>
                <a:latin typeface="Calibri" panose="020F0502020204030204" pitchFamily="34" charset="0"/>
              </a:rPr>
              <a:t>Interne</a:t>
            </a:r>
          </a:p>
        </p:txBody>
      </p:sp>
    </p:spTree>
    <p:extLst>
      <p:ext uri="{BB962C8B-B14F-4D97-AF65-F5344CB8AC3E}">
        <p14:creationId xmlns:p14="http://schemas.microsoft.com/office/powerpoint/2010/main" val="2798727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3" r:id="rId3"/>
    <p:sldLayoutId id="2147483674" r:id="rId4"/>
    <p:sldLayoutId id="2147483681" r:id="rId5"/>
    <p:sldLayoutId id="2147483682" r:id="rId6"/>
    <p:sldLayoutId id="2147483683" r:id="rId7"/>
    <p:sldLayoutId id="2147483684" r:id="rId8"/>
    <p:sldLayoutId id="2147483677" r:id="rId9"/>
    <p:sldLayoutId id="2147483678" r:id="rId10"/>
    <p:sldLayoutId id="2147483679" r:id="rId11"/>
    <p:sldLayoutId id="2147483680" r:id="rId12"/>
    <p:sldLayoutId id="2147483675" r:id="rId13"/>
    <p:sldLayoutId id="2147483676" r:id="rId14"/>
    <p:sldLayoutId id="2147483667" r:id="rId15"/>
  </p:sldLayoutIdLst>
  <p:hf hdr="0" dt="0"/>
  <p:txStyles>
    <p:titleStyle>
      <a:lvl1pPr algn="l" defTabSz="958474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00B0F0"/>
          </a:solidFill>
          <a:latin typeface="+mj-lt"/>
          <a:ea typeface="+mj-ea"/>
          <a:cs typeface="+mj-cs"/>
        </a:defRPr>
      </a:lvl1pPr>
    </p:titleStyle>
    <p:bodyStyle>
      <a:lvl1pPr marL="0" indent="0" algn="l" defTabSz="958474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None/>
        <a:defRPr sz="2935" kern="1200">
          <a:solidFill>
            <a:srgbClr val="00B0F0"/>
          </a:solidFill>
          <a:latin typeface="+mn-lt"/>
          <a:ea typeface="+mn-ea"/>
          <a:cs typeface="+mn-cs"/>
        </a:defRPr>
      </a:lvl1pPr>
      <a:lvl2pPr marL="0" indent="0" algn="l" defTabSz="958474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None/>
        <a:defRPr sz="2516" kern="1200">
          <a:solidFill>
            <a:srgbClr val="00B0F0"/>
          </a:solidFill>
          <a:latin typeface="+mn-lt"/>
          <a:ea typeface="+mn-ea"/>
          <a:cs typeface="+mn-cs"/>
        </a:defRPr>
      </a:lvl2pPr>
      <a:lvl3pPr marL="0" indent="0" algn="l" defTabSz="958474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None/>
        <a:defRPr sz="2096" kern="1200">
          <a:solidFill>
            <a:srgbClr val="00B0F0"/>
          </a:solidFill>
          <a:latin typeface="+mn-lt"/>
          <a:ea typeface="+mn-ea"/>
          <a:cs typeface="+mn-cs"/>
        </a:defRPr>
      </a:lvl3pPr>
      <a:lvl4pPr marL="0" indent="0" algn="l" defTabSz="958474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None/>
        <a:defRPr sz="1887" kern="1200">
          <a:solidFill>
            <a:srgbClr val="00B0F0"/>
          </a:solidFill>
          <a:latin typeface="+mn-lt"/>
          <a:ea typeface="+mn-ea"/>
          <a:cs typeface="+mn-cs"/>
        </a:defRPr>
      </a:lvl4pPr>
      <a:lvl5pPr marL="0" indent="0" algn="l" defTabSz="958474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None/>
        <a:defRPr sz="1887" kern="1200">
          <a:solidFill>
            <a:srgbClr val="00B0F0"/>
          </a:solidFill>
          <a:latin typeface="+mn-lt"/>
          <a:ea typeface="+mn-ea"/>
          <a:cs typeface="+mn-cs"/>
        </a:defRPr>
      </a:lvl5pPr>
      <a:lvl6pPr marL="2635804" indent="-239619" algn="l" defTabSz="958474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887" kern="1200">
          <a:solidFill>
            <a:schemeClr val="tx1"/>
          </a:solidFill>
          <a:latin typeface="+mn-lt"/>
          <a:ea typeface="+mn-ea"/>
          <a:cs typeface="+mn-cs"/>
        </a:defRPr>
      </a:lvl6pPr>
      <a:lvl7pPr marL="3115041" indent="-239619" algn="l" defTabSz="958474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887" kern="1200">
          <a:solidFill>
            <a:schemeClr val="tx1"/>
          </a:solidFill>
          <a:latin typeface="+mn-lt"/>
          <a:ea typeface="+mn-ea"/>
          <a:cs typeface="+mn-cs"/>
        </a:defRPr>
      </a:lvl7pPr>
      <a:lvl8pPr marL="3594278" indent="-239619" algn="l" defTabSz="958474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887" kern="1200">
          <a:solidFill>
            <a:schemeClr val="tx1"/>
          </a:solidFill>
          <a:latin typeface="+mn-lt"/>
          <a:ea typeface="+mn-ea"/>
          <a:cs typeface="+mn-cs"/>
        </a:defRPr>
      </a:lvl8pPr>
      <a:lvl9pPr marL="4073515" indent="-239619" algn="l" defTabSz="958474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88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8474" rtl="0" eaLnBrk="1" latinLnBrk="0" hangingPunct="1">
        <a:defRPr sz="1887" kern="1200">
          <a:solidFill>
            <a:schemeClr val="tx1"/>
          </a:solidFill>
          <a:latin typeface="+mn-lt"/>
          <a:ea typeface="+mn-ea"/>
          <a:cs typeface="+mn-cs"/>
        </a:defRPr>
      </a:lvl1pPr>
      <a:lvl2pPr marL="479237" algn="l" defTabSz="958474" rtl="0" eaLnBrk="1" latinLnBrk="0" hangingPunct="1">
        <a:defRPr sz="1887" kern="1200">
          <a:solidFill>
            <a:schemeClr val="tx1"/>
          </a:solidFill>
          <a:latin typeface="+mn-lt"/>
          <a:ea typeface="+mn-ea"/>
          <a:cs typeface="+mn-cs"/>
        </a:defRPr>
      </a:lvl2pPr>
      <a:lvl3pPr marL="958474" algn="l" defTabSz="958474" rtl="0" eaLnBrk="1" latinLnBrk="0" hangingPunct="1">
        <a:defRPr sz="1887" kern="1200">
          <a:solidFill>
            <a:schemeClr val="tx1"/>
          </a:solidFill>
          <a:latin typeface="+mn-lt"/>
          <a:ea typeface="+mn-ea"/>
          <a:cs typeface="+mn-cs"/>
        </a:defRPr>
      </a:lvl3pPr>
      <a:lvl4pPr marL="1437711" algn="l" defTabSz="958474" rtl="0" eaLnBrk="1" latinLnBrk="0" hangingPunct="1">
        <a:defRPr sz="1887" kern="1200">
          <a:solidFill>
            <a:schemeClr val="tx1"/>
          </a:solidFill>
          <a:latin typeface="+mn-lt"/>
          <a:ea typeface="+mn-ea"/>
          <a:cs typeface="+mn-cs"/>
        </a:defRPr>
      </a:lvl4pPr>
      <a:lvl5pPr marL="1916948" algn="l" defTabSz="958474" rtl="0" eaLnBrk="1" latinLnBrk="0" hangingPunct="1">
        <a:defRPr sz="1887" kern="1200">
          <a:solidFill>
            <a:schemeClr val="tx1"/>
          </a:solidFill>
          <a:latin typeface="+mn-lt"/>
          <a:ea typeface="+mn-ea"/>
          <a:cs typeface="+mn-cs"/>
        </a:defRPr>
      </a:lvl5pPr>
      <a:lvl6pPr marL="2396185" algn="l" defTabSz="958474" rtl="0" eaLnBrk="1" latinLnBrk="0" hangingPunct="1">
        <a:defRPr sz="1887" kern="1200">
          <a:solidFill>
            <a:schemeClr val="tx1"/>
          </a:solidFill>
          <a:latin typeface="+mn-lt"/>
          <a:ea typeface="+mn-ea"/>
          <a:cs typeface="+mn-cs"/>
        </a:defRPr>
      </a:lvl6pPr>
      <a:lvl7pPr marL="2875422" algn="l" defTabSz="958474" rtl="0" eaLnBrk="1" latinLnBrk="0" hangingPunct="1">
        <a:defRPr sz="1887" kern="1200">
          <a:solidFill>
            <a:schemeClr val="tx1"/>
          </a:solidFill>
          <a:latin typeface="+mn-lt"/>
          <a:ea typeface="+mn-ea"/>
          <a:cs typeface="+mn-cs"/>
        </a:defRPr>
      </a:lvl7pPr>
      <a:lvl8pPr marL="3354659" algn="l" defTabSz="958474" rtl="0" eaLnBrk="1" latinLnBrk="0" hangingPunct="1">
        <a:defRPr sz="1887" kern="1200">
          <a:solidFill>
            <a:schemeClr val="tx1"/>
          </a:solidFill>
          <a:latin typeface="+mn-lt"/>
          <a:ea typeface="+mn-ea"/>
          <a:cs typeface="+mn-cs"/>
        </a:defRPr>
      </a:lvl8pPr>
      <a:lvl9pPr marL="3833896" algn="l" defTabSz="958474" rtl="0" eaLnBrk="1" latinLnBrk="0" hangingPunct="1">
        <a:defRPr sz="18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C45C5C6A-84E0-4C1C-A815-0A1102C600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Financement par la CDC du secteur du logement social opéré sur ressources européennes</a:t>
            </a:r>
            <a:br>
              <a:rPr lang="fr-FR" dirty="0"/>
            </a:br>
            <a:br>
              <a:rPr lang="fr-FR" dirty="0"/>
            </a:br>
            <a:endParaRPr lang="fr-FR" sz="1800" dirty="0"/>
          </a:p>
        </p:txBody>
      </p:sp>
      <p:sp>
        <p:nvSpPr>
          <p:cNvPr id="15" name="Sous-titre 14">
            <a:extLst>
              <a:ext uri="{FF2B5EF4-FFF2-40B4-BE49-F238E27FC236}">
                <a16:creationId xmlns:a16="http://schemas.microsoft.com/office/drawing/2014/main" id="{23DD7DB9-82F1-4CB1-A7D7-6286FF5EBA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8146" y="6595930"/>
            <a:ext cx="9900000" cy="360000"/>
          </a:xfrm>
        </p:spPr>
        <p:txBody>
          <a:bodyPr/>
          <a:lstStyle/>
          <a:p>
            <a:r>
              <a:rPr lang="fr-FR" dirty="0"/>
              <a:t>5 avril 2019</a:t>
            </a:r>
          </a:p>
        </p:txBody>
      </p:sp>
      <p:sp>
        <p:nvSpPr>
          <p:cNvPr id="5" name="Sous-titre 14">
            <a:extLst>
              <a:ext uri="{FF2B5EF4-FFF2-40B4-BE49-F238E27FC236}">
                <a16:creationId xmlns:a16="http://schemas.microsoft.com/office/drawing/2014/main" id="{BB453DEF-B1E3-429E-A552-69E5B7890658}"/>
              </a:ext>
            </a:extLst>
          </p:cNvPr>
          <p:cNvSpPr txBox="1">
            <a:spLocks/>
          </p:cNvSpPr>
          <p:nvPr/>
        </p:nvSpPr>
        <p:spPr>
          <a:xfrm>
            <a:off x="755406" y="5935532"/>
            <a:ext cx="9900000" cy="36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58474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9237" indent="0" algn="ctr" defTabSz="958474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096" kern="120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lvl2pPr>
            <a:lvl3pPr marL="958474" indent="0" algn="ctr" defTabSz="958474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887" kern="120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lvl3pPr>
            <a:lvl4pPr marL="1437711" indent="0" algn="ctr" defTabSz="958474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677" kern="120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lvl4pPr>
            <a:lvl5pPr marL="1916948" indent="0" algn="ctr" defTabSz="958474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677" kern="120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lvl5pPr>
            <a:lvl6pPr marL="2396185" indent="0" algn="ctr" defTabSz="958474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None/>
              <a:defRPr sz="1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75422" indent="0" algn="ctr" defTabSz="958474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None/>
              <a:defRPr sz="1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54659" indent="0" algn="ctr" defTabSz="958474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None/>
              <a:defRPr sz="1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33896" indent="0" algn="ctr" defTabSz="958474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None/>
              <a:defRPr sz="1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>
                <a:solidFill>
                  <a:schemeClr val="bg1">
                    <a:lumMod val="50000"/>
                  </a:schemeClr>
                </a:solidFill>
              </a:rPr>
              <a:t>P. Laurent - Direction des Prêts</a:t>
            </a:r>
          </a:p>
          <a:p>
            <a:endParaRPr lang="fr-FR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160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52B8CC8-5049-4E39-A260-51D3A6F8A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7EF60-D3B0-409C-88CD-C39F952AE724}" type="slidenum">
              <a:rPr lang="fr-FR" smtClean="0"/>
              <a:t>2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67C1D1C-EDAE-4878-99B2-60EF7756B873}"/>
              </a:ext>
            </a:extLst>
          </p:cNvPr>
          <p:cNvSpPr txBox="1"/>
          <p:nvPr/>
        </p:nvSpPr>
        <p:spPr>
          <a:xfrm>
            <a:off x="809625" y="1001639"/>
            <a:ext cx="8039100" cy="1631216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2"/>
                </a:solidFill>
              </a:rPr>
              <a:t>Investissements long terme sur ressource BEI</a:t>
            </a:r>
            <a:endParaRPr lang="fr-FR" sz="1600" b="1" dirty="0">
              <a:solidFill>
                <a:schemeClr val="bg2"/>
              </a:solidFill>
            </a:endParaRPr>
          </a:p>
          <a:p>
            <a:pPr algn="ctr"/>
            <a:endParaRPr lang="fr-FR" sz="1600" dirty="0">
              <a:solidFill>
                <a:schemeClr val="accent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2"/>
                </a:solidFill>
              </a:rPr>
              <a:t>Dispositif de financement des projets du secteur public local et des 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2"/>
                </a:solidFill>
              </a:rPr>
              <a:t>Enveloppe globale de </a:t>
            </a:r>
            <a:r>
              <a:rPr lang="fr-FR" sz="1600" b="1" dirty="0">
                <a:solidFill>
                  <a:schemeClr val="bg2"/>
                </a:solidFill>
              </a:rPr>
              <a:t>2 Md€ sur ressource BEI (dont 500 M€ pour les OLS</a:t>
            </a:r>
            <a:r>
              <a:rPr lang="fr-FR" sz="1600" dirty="0">
                <a:solidFill>
                  <a:schemeClr val="bg2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2"/>
                </a:solidFill>
              </a:rPr>
              <a:t>Objectif de réduction du parc social le plus énergivore pour les 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2"/>
                </a:solidFill>
              </a:rPr>
              <a:t>Période 2016-2018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7F392B5-B622-4ED7-A800-66EBB8C128CC}"/>
              </a:ext>
            </a:extLst>
          </p:cNvPr>
          <p:cNvSpPr txBox="1"/>
          <p:nvPr/>
        </p:nvSpPr>
        <p:spPr>
          <a:xfrm>
            <a:off x="704850" y="201607"/>
            <a:ext cx="1161557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800" dirty="0"/>
              <a:t>Les différents dispositifs d’intermédiation opérés par la CDC (1/3)</a:t>
            </a:r>
          </a:p>
        </p:txBody>
      </p:sp>
      <p:sp>
        <p:nvSpPr>
          <p:cNvPr id="10" name="Étoile : 6 branches 9">
            <a:extLst>
              <a:ext uri="{FF2B5EF4-FFF2-40B4-BE49-F238E27FC236}">
                <a16:creationId xmlns:a16="http://schemas.microsoft.com/office/drawing/2014/main" id="{88279BE0-1BEC-4321-A67B-96B5CC00BC3B}"/>
              </a:ext>
            </a:extLst>
          </p:cNvPr>
          <p:cNvSpPr/>
          <p:nvPr/>
        </p:nvSpPr>
        <p:spPr>
          <a:xfrm>
            <a:off x="291662" y="3000375"/>
            <a:ext cx="3289738" cy="2867024"/>
          </a:xfrm>
          <a:prstGeom prst="star6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520 opérations </a:t>
            </a:r>
            <a:r>
              <a:rPr lang="fr-FR" sz="1600" dirty="0">
                <a:solidFill>
                  <a:schemeClr val="bg2"/>
                </a:solidFill>
              </a:rPr>
              <a:t>de réhabilitation thermique financées sur l’ensemble du territoire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98FC9076-0E07-4E85-B56B-5B6514A4725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25" y="2990850"/>
            <a:ext cx="4826000" cy="316229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Étoile : 6 branches 13">
            <a:extLst>
              <a:ext uri="{FF2B5EF4-FFF2-40B4-BE49-F238E27FC236}">
                <a16:creationId xmlns:a16="http://schemas.microsoft.com/office/drawing/2014/main" id="{3C667FEF-7343-49A4-B068-3D6BBA185EF1}"/>
              </a:ext>
            </a:extLst>
          </p:cNvPr>
          <p:cNvSpPr/>
          <p:nvPr/>
        </p:nvSpPr>
        <p:spPr>
          <a:xfrm>
            <a:off x="8883212" y="3000375"/>
            <a:ext cx="3289738" cy="2867024"/>
          </a:xfrm>
          <a:prstGeom prst="star6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77% des opérations</a:t>
            </a:r>
            <a:r>
              <a:rPr lang="fr-FR" sz="1600" dirty="0">
                <a:solidFill>
                  <a:schemeClr val="bg2"/>
                </a:solidFill>
              </a:rPr>
              <a:t> ont été financées par un prêt </a:t>
            </a:r>
            <a:r>
              <a:rPr lang="fr-FR" sz="1600" b="1" dirty="0">
                <a:solidFill>
                  <a:schemeClr val="tx1"/>
                </a:solidFill>
              </a:rPr>
              <a:t>d’un montant inférieur à 1 M€ </a:t>
            </a:r>
          </a:p>
        </p:txBody>
      </p:sp>
    </p:spTree>
    <p:extLst>
      <p:ext uri="{BB962C8B-B14F-4D97-AF65-F5344CB8AC3E}">
        <p14:creationId xmlns:p14="http://schemas.microsoft.com/office/powerpoint/2010/main" val="312262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52B8CC8-5049-4E39-A260-51D3A6F8A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7EF60-D3B0-409C-88CD-C39F952AE724}" type="slidenum">
              <a:rPr lang="fr-FR" smtClean="0"/>
              <a:t>3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A018F24-0514-490D-A616-0C9CE5E58880}"/>
              </a:ext>
            </a:extLst>
          </p:cNvPr>
          <p:cNvSpPr txBox="1"/>
          <p:nvPr/>
        </p:nvSpPr>
        <p:spPr>
          <a:xfrm>
            <a:off x="704850" y="1227856"/>
            <a:ext cx="8039100" cy="1846659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2"/>
                </a:solidFill>
              </a:rPr>
              <a:t>Accélérer l’investissement dans le logement social (PHBB)</a:t>
            </a:r>
          </a:p>
          <a:p>
            <a:pPr algn="ctr"/>
            <a:endParaRPr lang="fr-FR" sz="1600" dirty="0">
              <a:solidFill>
                <a:schemeClr val="accent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chemeClr val="bg2"/>
                </a:solidFill>
              </a:rPr>
              <a:t>Dispositif de prêts de haut de bilan pour les OLS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chemeClr val="bg2"/>
                </a:solidFill>
              </a:rPr>
              <a:t>Enveloppe globale de 2 Md€ dont </a:t>
            </a:r>
            <a:r>
              <a:rPr lang="fr-FR" sz="1600" b="1" dirty="0">
                <a:solidFill>
                  <a:schemeClr val="bg2"/>
                </a:solidFill>
              </a:rPr>
              <a:t>1 Md€ sur ressource de la BEI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chemeClr val="bg2"/>
                </a:solidFill>
              </a:rPr>
              <a:t>Objectif d’accélération du programme d’investissement sur la période 2016-2018 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2"/>
                </a:solidFill>
              </a:rPr>
              <a:t>¾ de l’enveloppe dédiés à la réhabilitation du parc social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2"/>
                </a:solidFill>
              </a:rPr>
              <a:t>¼ de l’enveloppe dédié à la production de logement social 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7F392B5-B622-4ED7-A800-66EBB8C128CC}"/>
              </a:ext>
            </a:extLst>
          </p:cNvPr>
          <p:cNvSpPr txBox="1"/>
          <p:nvPr/>
        </p:nvSpPr>
        <p:spPr>
          <a:xfrm>
            <a:off x="704850" y="201607"/>
            <a:ext cx="1161557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800" dirty="0"/>
              <a:t>Les différents dispositifs d’intermédiation opérés par la CDC (2/3)</a:t>
            </a:r>
          </a:p>
        </p:txBody>
      </p:sp>
      <p:sp>
        <p:nvSpPr>
          <p:cNvPr id="11" name="Étoile : 6 branches 10">
            <a:extLst>
              <a:ext uri="{FF2B5EF4-FFF2-40B4-BE49-F238E27FC236}">
                <a16:creationId xmlns:a16="http://schemas.microsoft.com/office/drawing/2014/main" id="{A8DE90DA-F060-4A5F-AE92-5C8691BB466A}"/>
              </a:ext>
            </a:extLst>
          </p:cNvPr>
          <p:cNvSpPr/>
          <p:nvPr/>
        </p:nvSpPr>
        <p:spPr>
          <a:xfrm>
            <a:off x="1185862" y="3257549"/>
            <a:ext cx="3652838" cy="2924176"/>
          </a:xfrm>
          <a:prstGeom prst="star6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430 bailleurs sociaux concernés</a:t>
            </a:r>
          </a:p>
          <a:p>
            <a:pPr algn="ctr"/>
            <a:r>
              <a:rPr lang="fr-FR" sz="1600" dirty="0">
                <a:solidFill>
                  <a:schemeClr val="bg2"/>
                </a:solidFill>
              </a:rPr>
              <a:t>1,4 Md€ de contrats signés (et 1,2 Md€ déjà versés)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B817B72-DD79-4F1A-824E-A463D377932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83348" y="1897526"/>
            <a:ext cx="5204195" cy="4695267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BABFE6BD-4E27-4C3B-B187-E45CCD867061}"/>
              </a:ext>
            </a:extLst>
          </p:cNvPr>
          <p:cNvSpPr txBox="1"/>
          <p:nvPr/>
        </p:nvSpPr>
        <p:spPr>
          <a:xfrm>
            <a:off x="9353498" y="2468774"/>
            <a:ext cx="7809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</a:rPr>
              <a:t>168 M€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3DB5B5B-BC98-40BF-B088-6D52E0E13E81}"/>
              </a:ext>
            </a:extLst>
          </p:cNvPr>
          <p:cNvSpPr txBox="1"/>
          <p:nvPr/>
        </p:nvSpPr>
        <p:spPr>
          <a:xfrm>
            <a:off x="9917866" y="4565748"/>
            <a:ext cx="7809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</a:rPr>
              <a:t>210 M€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0A5A1D4-5E32-4043-8F02-D84CBC6AC566}"/>
              </a:ext>
            </a:extLst>
          </p:cNvPr>
          <p:cNvSpPr txBox="1"/>
          <p:nvPr/>
        </p:nvSpPr>
        <p:spPr>
          <a:xfrm>
            <a:off x="8155237" y="3643812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</a:rPr>
              <a:t>60 M€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28F841B1-621D-45C8-8ED4-2E610EA16B3B}"/>
              </a:ext>
            </a:extLst>
          </p:cNvPr>
          <p:cNvSpPr txBox="1"/>
          <p:nvPr/>
        </p:nvSpPr>
        <p:spPr>
          <a:xfrm>
            <a:off x="8639346" y="4492144"/>
            <a:ext cx="7809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</a:rPr>
              <a:t>130 M€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5732DF60-7903-41B0-B186-F95AFC6ABAF5}"/>
              </a:ext>
            </a:extLst>
          </p:cNvPr>
          <p:cNvSpPr txBox="1"/>
          <p:nvPr/>
        </p:nvSpPr>
        <p:spPr>
          <a:xfrm>
            <a:off x="10017252" y="3778452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</a:rPr>
              <a:t>56 M€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DA2351BB-9764-4A6C-9DD4-8D6E10196A45}"/>
              </a:ext>
            </a:extLst>
          </p:cNvPr>
          <p:cNvSpPr txBox="1"/>
          <p:nvPr/>
        </p:nvSpPr>
        <p:spPr>
          <a:xfrm>
            <a:off x="9071831" y="5416341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</a:rPr>
              <a:t>98 M€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0102BB2F-2C80-47AC-B49C-34DA39AC175E}"/>
              </a:ext>
            </a:extLst>
          </p:cNvPr>
          <p:cNvSpPr txBox="1"/>
          <p:nvPr/>
        </p:nvSpPr>
        <p:spPr>
          <a:xfrm>
            <a:off x="9294213" y="3036982"/>
            <a:ext cx="7809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</a:rPr>
              <a:t>309 M€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F3A22D08-D7F6-4824-8C12-9F76C025CA90}"/>
              </a:ext>
            </a:extLst>
          </p:cNvPr>
          <p:cNvSpPr txBox="1"/>
          <p:nvPr/>
        </p:nvSpPr>
        <p:spPr>
          <a:xfrm>
            <a:off x="10182639" y="3053316"/>
            <a:ext cx="7711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</a:rPr>
              <a:t>114 M€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C67ECC79-E7E1-4D97-AACD-1ED2C8F13935}"/>
              </a:ext>
            </a:extLst>
          </p:cNvPr>
          <p:cNvSpPr txBox="1"/>
          <p:nvPr/>
        </p:nvSpPr>
        <p:spPr>
          <a:xfrm>
            <a:off x="9003108" y="3695644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</a:rPr>
              <a:t>13 M€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965FB2CB-AB01-4D96-860A-F3C621292FE4}"/>
              </a:ext>
            </a:extLst>
          </p:cNvPr>
          <p:cNvSpPr txBox="1"/>
          <p:nvPr/>
        </p:nvSpPr>
        <p:spPr>
          <a:xfrm>
            <a:off x="10386935" y="5348798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</a:rPr>
              <a:t>52 M€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C29DD780-F4A2-4E2E-887F-0593F00DFD5A}"/>
              </a:ext>
            </a:extLst>
          </p:cNvPr>
          <p:cNvSpPr txBox="1"/>
          <p:nvPr/>
        </p:nvSpPr>
        <p:spPr>
          <a:xfrm>
            <a:off x="8576689" y="2933409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</a:rPr>
              <a:t>77 M€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6FA88A1E-56AD-49C8-B294-A384EFBFACE2}"/>
              </a:ext>
            </a:extLst>
          </p:cNvPr>
          <p:cNvSpPr txBox="1"/>
          <p:nvPr/>
        </p:nvSpPr>
        <p:spPr>
          <a:xfrm>
            <a:off x="7701396" y="3291879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</a:rPr>
              <a:t>74 M€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F3266279-9BC7-481D-9330-2DB60B551DE1}"/>
              </a:ext>
            </a:extLst>
          </p:cNvPr>
          <p:cNvSpPr txBox="1"/>
          <p:nvPr/>
        </p:nvSpPr>
        <p:spPr>
          <a:xfrm>
            <a:off x="7085425" y="4799921"/>
            <a:ext cx="6815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2">
                    <a:lumMod val="65000"/>
                    <a:lumOff val="35000"/>
                  </a:schemeClr>
                </a:solidFill>
              </a:rPr>
              <a:t>82 M€</a:t>
            </a:r>
          </a:p>
          <a:p>
            <a:pPr algn="ctr"/>
            <a:r>
              <a:rPr lang="fr-FR" sz="1400" b="1" dirty="0">
                <a:solidFill>
                  <a:schemeClr val="bg2">
                    <a:lumMod val="65000"/>
                    <a:lumOff val="35000"/>
                  </a:schemeClr>
                </a:solidFill>
              </a:rPr>
              <a:t>COM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9E924F67-CBD3-47B6-BC37-B2EFC42AF3E5}"/>
              </a:ext>
            </a:extLst>
          </p:cNvPr>
          <p:cNvSpPr txBox="1"/>
          <p:nvPr/>
        </p:nvSpPr>
        <p:spPr>
          <a:xfrm>
            <a:off x="7660832" y="6070428"/>
            <a:ext cx="3366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2">
                    <a:lumMod val="65000"/>
                    <a:lumOff val="35000"/>
                  </a:schemeClr>
                </a:solidFill>
              </a:rPr>
              <a:t>+496 M€ sur des groupes multi-implantations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66535B25-EBFE-42BA-8BF8-6DC875251693}"/>
              </a:ext>
            </a:extLst>
          </p:cNvPr>
          <p:cNvSpPr txBox="1"/>
          <p:nvPr/>
        </p:nvSpPr>
        <p:spPr>
          <a:xfrm>
            <a:off x="10182639" y="2069472"/>
            <a:ext cx="2276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chemeClr val="bg2"/>
                </a:solidFill>
              </a:rPr>
              <a:t>PHBB conventionné sur le territoire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49BFF40F-56A8-4DC2-88C1-6E00BF21F3BC}"/>
              </a:ext>
            </a:extLst>
          </p:cNvPr>
          <p:cNvGrpSpPr/>
          <p:nvPr/>
        </p:nvGrpSpPr>
        <p:grpSpPr>
          <a:xfrm>
            <a:off x="4290856" y="3288942"/>
            <a:ext cx="1916755" cy="457607"/>
            <a:chOff x="4666593" y="5724118"/>
            <a:chExt cx="1916755" cy="457607"/>
          </a:xfrm>
        </p:grpSpPr>
        <p:sp>
          <p:nvSpPr>
            <p:cNvPr id="2" name="Ellipse 1">
              <a:extLst>
                <a:ext uri="{FF2B5EF4-FFF2-40B4-BE49-F238E27FC236}">
                  <a16:creationId xmlns:a16="http://schemas.microsoft.com/office/drawing/2014/main" id="{0EC48F01-1804-4FAF-8784-E714635D05FA}"/>
                </a:ext>
              </a:extLst>
            </p:cNvPr>
            <p:cNvSpPr/>
            <p:nvPr/>
          </p:nvSpPr>
          <p:spPr>
            <a:xfrm>
              <a:off x="4666593" y="5724118"/>
              <a:ext cx="1916755" cy="457607"/>
            </a:xfrm>
            <a:prstGeom prst="ellipse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B08CB991-FED2-4E91-95A1-59A4DFF74B05}"/>
                </a:ext>
              </a:extLst>
            </p:cNvPr>
            <p:cNvSpPr txBox="1"/>
            <p:nvPr/>
          </p:nvSpPr>
          <p:spPr>
            <a:xfrm>
              <a:off x="4938178" y="5783644"/>
              <a:ext cx="15948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/>
                <a:t>Plan Juncker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83186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52B8CC8-5049-4E39-A260-51D3A6F8A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7EF60-D3B0-409C-88CD-C39F952AE724}" type="slidenum">
              <a:rPr lang="fr-FR" smtClean="0"/>
              <a:t>4</a:t>
            </a:fld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06DFC1E-064B-49D3-B4D1-C03A7CB5EC12}"/>
              </a:ext>
            </a:extLst>
          </p:cNvPr>
          <p:cNvSpPr txBox="1"/>
          <p:nvPr/>
        </p:nvSpPr>
        <p:spPr>
          <a:xfrm>
            <a:off x="771524" y="1416504"/>
            <a:ext cx="8246352" cy="2092881"/>
          </a:xfrm>
          <a:prstGeom prst="rect">
            <a:avLst/>
          </a:prstGeom>
          <a:noFill/>
          <a:ln w="254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2"/>
                </a:solidFill>
              </a:rPr>
              <a:t>Accélérer la rénovation des foyers de jeunes travailleurs (FJT)</a:t>
            </a:r>
          </a:p>
          <a:p>
            <a:pPr algn="ctr"/>
            <a:endParaRPr lang="fr-FR" sz="1600" dirty="0">
              <a:solidFill>
                <a:schemeClr val="accent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chemeClr val="bg2"/>
                </a:solidFill>
              </a:rPr>
              <a:t>Dispositif de prêts pour la rénovation des foyers de jeunes travailleurs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1600" dirty="0">
              <a:solidFill>
                <a:schemeClr val="bg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chemeClr val="bg2"/>
                </a:solidFill>
              </a:rPr>
              <a:t>Enveloppe de </a:t>
            </a:r>
            <a:r>
              <a:rPr lang="fr-FR" sz="1600" b="1" dirty="0">
                <a:solidFill>
                  <a:schemeClr val="bg2"/>
                </a:solidFill>
              </a:rPr>
              <a:t>150 M€ à taux fixe sur ressource de la banque du Conseil de l’Europe (CEB)</a:t>
            </a:r>
          </a:p>
          <a:p>
            <a:endParaRPr lang="fr-FR" sz="1600" b="1" dirty="0">
              <a:solidFill>
                <a:schemeClr val="bg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chemeClr val="bg2"/>
                </a:solidFill>
              </a:rPr>
              <a:t>Période 2018-2021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7F392B5-B622-4ED7-A800-66EBB8C128CC}"/>
              </a:ext>
            </a:extLst>
          </p:cNvPr>
          <p:cNvSpPr txBox="1"/>
          <p:nvPr/>
        </p:nvSpPr>
        <p:spPr>
          <a:xfrm>
            <a:off x="704850" y="201607"/>
            <a:ext cx="1161557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800" dirty="0"/>
              <a:t>Les différents dispositifs d’intermédiation opérés par la CDC (3/3)</a:t>
            </a:r>
          </a:p>
        </p:txBody>
      </p:sp>
      <p:sp>
        <p:nvSpPr>
          <p:cNvPr id="12" name="Étoile : 6 branches 11">
            <a:extLst>
              <a:ext uri="{FF2B5EF4-FFF2-40B4-BE49-F238E27FC236}">
                <a16:creationId xmlns:a16="http://schemas.microsoft.com/office/drawing/2014/main" id="{CCDE1655-571E-4A7C-9BE0-C06AF8218DFE}"/>
              </a:ext>
            </a:extLst>
          </p:cNvPr>
          <p:cNvSpPr/>
          <p:nvPr/>
        </p:nvSpPr>
        <p:spPr>
          <a:xfrm>
            <a:off x="1753393" y="3599656"/>
            <a:ext cx="3141307" cy="2683964"/>
          </a:xfrm>
          <a:prstGeom prst="star6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Besoin de réhabilitation identifié pour </a:t>
            </a:r>
            <a:r>
              <a:rPr lang="fr-FR" sz="1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170 foyers </a:t>
            </a:r>
            <a:r>
              <a:rPr lang="fr-FR" sz="1600" dirty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(correspondant à 13 000 logements)</a:t>
            </a:r>
            <a:endParaRPr lang="fr-FR" sz="1600" dirty="0">
              <a:solidFill>
                <a:schemeClr val="bg2"/>
              </a:solidFill>
            </a:endParaRPr>
          </a:p>
        </p:txBody>
      </p:sp>
      <p:sp>
        <p:nvSpPr>
          <p:cNvPr id="13" name="Étoile : 6 branches 12">
            <a:extLst>
              <a:ext uri="{FF2B5EF4-FFF2-40B4-BE49-F238E27FC236}">
                <a16:creationId xmlns:a16="http://schemas.microsoft.com/office/drawing/2014/main" id="{15015263-4F97-4AB1-A704-8741C13A3C93}"/>
              </a:ext>
            </a:extLst>
          </p:cNvPr>
          <p:cNvSpPr/>
          <p:nvPr/>
        </p:nvSpPr>
        <p:spPr>
          <a:xfrm>
            <a:off x="7555267" y="3599656"/>
            <a:ext cx="3141307" cy="2683964"/>
          </a:xfrm>
          <a:prstGeom prst="star6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Dispositif en cours d’extension </a:t>
            </a:r>
            <a:r>
              <a:rPr lang="fr-FR" sz="1600" dirty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: secteur médico-social, résidences étudiantes …</a:t>
            </a:r>
            <a:endParaRPr lang="fr-FR" sz="1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526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52B8CC8-5049-4E39-A260-51D3A6F8A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7EF60-D3B0-409C-88CD-C39F952AE724}" type="slidenum">
              <a:rPr lang="fr-FR" smtClean="0"/>
              <a:t>5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67C1D1C-EDAE-4878-99B2-60EF7756B873}"/>
              </a:ext>
            </a:extLst>
          </p:cNvPr>
          <p:cNvSpPr txBox="1"/>
          <p:nvPr/>
        </p:nvSpPr>
        <p:spPr>
          <a:xfrm>
            <a:off x="547193" y="1558687"/>
            <a:ext cx="11082693" cy="4308872"/>
          </a:xfrm>
          <a:prstGeom prst="rect">
            <a:avLst/>
          </a:prstGeom>
          <a:noFill/>
          <a:ln w="2540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2"/>
                </a:solidFill>
              </a:rPr>
              <a:t>Universalité de la distribution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2"/>
                </a:solidFill>
              </a:rPr>
              <a:t>Conditions de financement compétitives et identiques pour tous les bailleurs sociaux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2"/>
                </a:solidFill>
              </a:rPr>
              <a:t>Pas de limite de taille pour l’accès aux fonds européens grâce l’intermédiation CDC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2"/>
                </a:solidFill>
              </a:rPr>
              <a:t>Pas de discrimination géographique ou de statut</a:t>
            </a:r>
          </a:p>
          <a:p>
            <a:endParaRPr lang="fr-FR" sz="2000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2"/>
                </a:solidFill>
              </a:rPr>
              <a:t>Capacité de la CDC à mettre en place des volumes de financement très conséquents redistribués en « pluie fine »</a:t>
            </a:r>
          </a:p>
          <a:p>
            <a:endParaRPr lang="fr-FR" sz="2000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2"/>
                </a:solidFill>
              </a:rPr>
              <a:t>Effet d’</a:t>
            </a:r>
            <a:r>
              <a:rPr lang="fr-FR" sz="2000" dirty="0" err="1">
                <a:solidFill>
                  <a:schemeClr val="bg2"/>
                </a:solidFill>
              </a:rPr>
              <a:t>additionnalité</a:t>
            </a:r>
            <a:r>
              <a:rPr lang="fr-FR" sz="2000" dirty="0">
                <a:solidFill>
                  <a:schemeClr val="bg2"/>
                </a:solidFill>
              </a:rPr>
              <a:t> avec les financements CDC notamment en matière de réhabilitation thermique du parc </a:t>
            </a:r>
          </a:p>
          <a:p>
            <a:r>
              <a:rPr lang="fr-FR" sz="2000" dirty="0">
                <a:solidFill>
                  <a:schemeClr val="bg2"/>
                </a:solidFill>
              </a:rPr>
              <a:t>     (Pour rappel : les financements européens sont limités à 50% du coût total du projet)</a:t>
            </a:r>
          </a:p>
          <a:p>
            <a:endParaRPr lang="fr-FR" sz="2000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2"/>
                </a:solidFill>
              </a:rPr>
              <a:t>Une demande de financement unique et entièrement dématérialisée à partir de la plateforme de la Banque des Territoires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7F392B5-B622-4ED7-A800-66EBB8C128CC}"/>
              </a:ext>
            </a:extLst>
          </p:cNvPr>
          <p:cNvSpPr txBox="1"/>
          <p:nvPr/>
        </p:nvSpPr>
        <p:spPr>
          <a:xfrm>
            <a:off x="547193" y="384921"/>
            <a:ext cx="1177322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800" dirty="0"/>
              <a:t>La singularité de la distribution par la CDC</a:t>
            </a:r>
          </a:p>
        </p:txBody>
      </p:sp>
    </p:spTree>
    <p:extLst>
      <p:ext uri="{BB962C8B-B14F-4D97-AF65-F5344CB8AC3E}">
        <p14:creationId xmlns:p14="http://schemas.microsoft.com/office/powerpoint/2010/main" val="3467633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52B8CC8-5049-4E39-A260-51D3A6F8A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7EF60-D3B0-409C-88CD-C39F952AE724}" type="slidenum">
              <a:rPr lang="fr-FR" smtClean="0"/>
              <a:t>6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67C1D1C-EDAE-4878-99B2-60EF7756B873}"/>
              </a:ext>
            </a:extLst>
          </p:cNvPr>
          <p:cNvSpPr txBox="1"/>
          <p:nvPr/>
        </p:nvSpPr>
        <p:spPr>
          <a:xfrm>
            <a:off x="547193" y="1937060"/>
            <a:ext cx="11082693" cy="3170099"/>
          </a:xfrm>
          <a:prstGeom prst="rect">
            <a:avLst/>
          </a:prstGeom>
          <a:noFill/>
          <a:ln w="2540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2"/>
                </a:solidFill>
              </a:rPr>
              <a:t>Extension de l’enveloppe CEB à d’autres emplois : médico-social, résidences étudiantes…</a:t>
            </a:r>
          </a:p>
          <a:p>
            <a:endParaRPr lang="fr-FR" sz="2000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2"/>
                </a:solidFill>
              </a:rPr>
              <a:t>Financement de la production neuve à taux fixe sur des maturités longues</a:t>
            </a:r>
          </a:p>
          <a:p>
            <a:endParaRPr lang="fr-FR" sz="2000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2"/>
                </a:solidFill>
              </a:rPr>
              <a:t>Financement de la réhabilitation thermique du parc social en complément 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2"/>
                </a:solidFill>
              </a:rPr>
              <a:t>de l’Eco-prêt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2"/>
                </a:solidFill>
              </a:rPr>
              <a:t>de l’enveloppe à taux fixe sur ressource CDC mise en place dans le cadre du Plan Logement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err="1">
                <a:solidFill>
                  <a:schemeClr val="bg2"/>
                </a:solidFill>
              </a:rPr>
              <a:t>InvesEU</a:t>
            </a:r>
            <a:r>
              <a:rPr lang="fr-FR" sz="2000" dirty="0">
                <a:solidFill>
                  <a:schemeClr val="bg2"/>
                </a:solidFill>
              </a:rPr>
              <a:t> : garanties spécifiques, </a:t>
            </a:r>
            <a:r>
              <a:rPr lang="fr-FR" sz="2000" dirty="0" err="1">
                <a:solidFill>
                  <a:schemeClr val="bg2"/>
                </a:solidFill>
              </a:rPr>
              <a:t>sourcing</a:t>
            </a:r>
            <a:r>
              <a:rPr lang="fr-FR" sz="2000" dirty="0">
                <a:solidFill>
                  <a:schemeClr val="bg2"/>
                </a:solidFill>
              </a:rPr>
              <a:t> ?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7F392B5-B622-4ED7-A800-66EBB8C128CC}"/>
              </a:ext>
            </a:extLst>
          </p:cNvPr>
          <p:cNvSpPr txBox="1"/>
          <p:nvPr/>
        </p:nvSpPr>
        <p:spPr>
          <a:xfrm>
            <a:off x="547193" y="527428"/>
            <a:ext cx="1177322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800" dirty="0"/>
              <a:t>Les futurs dispositifs à l’étude</a:t>
            </a:r>
          </a:p>
        </p:txBody>
      </p:sp>
    </p:spTree>
    <p:extLst>
      <p:ext uri="{BB962C8B-B14F-4D97-AF65-F5344CB8AC3E}">
        <p14:creationId xmlns:p14="http://schemas.microsoft.com/office/powerpoint/2010/main" val="2999976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75335FA-4D66-4732-95FC-D2061E8AF4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banquedesterritoires.fr</a:t>
            </a:r>
          </a:p>
        </p:txBody>
      </p:sp>
    </p:spTree>
    <p:extLst>
      <p:ext uri="{BB962C8B-B14F-4D97-AF65-F5344CB8AC3E}">
        <p14:creationId xmlns:p14="http://schemas.microsoft.com/office/powerpoint/2010/main" val="215757318"/>
      </p:ext>
    </p:extLst>
  </p:cSld>
  <p:clrMapOvr>
    <a:masterClrMapping/>
  </p:clrMapOvr>
</p:sld>
</file>

<file path=ppt/theme/theme1.xml><?xml version="1.0" encoding="utf-8"?>
<a:theme xmlns:a="http://schemas.openxmlformats.org/drawingml/2006/main" name="Banque des Territoires">
  <a:themeElements>
    <a:clrScheme name="Banque des Territoires">
      <a:dk1>
        <a:srgbClr val="E20613"/>
      </a:dk1>
      <a:lt1>
        <a:sysClr val="window" lastClr="FFFFFF"/>
      </a:lt1>
      <a:dk2>
        <a:srgbClr val="82746C"/>
      </a:dk2>
      <a:lt2>
        <a:srgbClr val="000000"/>
      </a:lt2>
      <a:accent1>
        <a:srgbClr val="61C1D7"/>
      </a:accent1>
      <a:accent2>
        <a:srgbClr val="9B7EB6"/>
      </a:accent2>
      <a:accent3>
        <a:srgbClr val="ACCA53"/>
      </a:accent3>
      <a:accent4>
        <a:srgbClr val="FFDE53"/>
      </a:accent4>
      <a:accent5>
        <a:srgbClr val="E20613"/>
      </a:accent5>
      <a:accent6>
        <a:srgbClr val="82746C"/>
      </a:accent6>
      <a:hlink>
        <a:srgbClr val="E20613"/>
      </a:hlink>
      <a:folHlink>
        <a:srgbClr val="82746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3175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BdT-Template-PowerPoint-v4.potx" id="{3159DFD4-B29C-41B5-B1A0-BCC5F9DAC5DD}" vid="{83E829BF-3AA7-45F9-883D-FE3354AF8EB0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BANQUE_TERRITOIRES_PTT_EXE</Template>
  <TotalTime>1055</TotalTime>
  <Words>471</Words>
  <Application>Microsoft Office PowerPoint</Application>
  <PresentationFormat>Personnalisé</PresentationFormat>
  <Paragraphs>77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Arial</vt:lpstr>
      <vt:lpstr>Calibri</vt:lpstr>
      <vt:lpstr>Verdana</vt:lpstr>
      <vt:lpstr>Wingdings</vt:lpstr>
      <vt:lpstr>Banque des Territoires</vt:lpstr>
      <vt:lpstr>Financement par la CDC du secteur du logement social opéré sur ressources européennes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 de la présentation sur deux lignes [Arial bold 35 pt]</dc:title>
  <dc:creator>Debeure-Revest, Agnes</dc:creator>
  <cp:lastModifiedBy>Laurent, Pierre</cp:lastModifiedBy>
  <cp:revision>126</cp:revision>
  <cp:lastPrinted>2019-02-26T17:21:40Z</cp:lastPrinted>
  <dcterms:created xsi:type="dcterms:W3CDTF">2019-01-31T10:52:58Z</dcterms:created>
  <dcterms:modified xsi:type="dcterms:W3CDTF">2019-04-02T13:10:11Z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26b0da4-3db3-477f-aae7-ffa237cfc891_Enabled">
    <vt:lpwstr>True</vt:lpwstr>
  </property>
  <property fmtid="{D5CDD505-2E9C-101B-9397-08002B2CF9AE}" pid="3" name="MSIP_Label_526b0da4-3db3-477f-aae7-ffa237cfc891_SiteId">
    <vt:lpwstr>6eab6365-8194-49c6-a4d0-e2d1a0fbeb74</vt:lpwstr>
  </property>
  <property fmtid="{D5CDD505-2E9C-101B-9397-08002B2CF9AE}" pid="4" name="MSIP_Label_526b0da4-3db3-477f-aae7-ffa237cfc891_Owner">
    <vt:lpwstr>Agnes.Debeure-Revest@caissedesdepots.fr</vt:lpwstr>
  </property>
  <property fmtid="{D5CDD505-2E9C-101B-9397-08002B2CF9AE}" pid="5" name="MSIP_Label_526b0da4-3db3-477f-aae7-ffa237cfc891_SetDate">
    <vt:lpwstr>2019-01-31T10:53:17.0008878Z</vt:lpwstr>
  </property>
  <property fmtid="{D5CDD505-2E9C-101B-9397-08002B2CF9AE}" pid="6" name="MSIP_Label_526b0da4-3db3-477f-aae7-ffa237cfc891_Name">
    <vt:lpwstr>CDC-Interne</vt:lpwstr>
  </property>
  <property fmtid="{D5CDD505-2E9C-101B-9397-08002B2CF9AE}" pid="7" name="MSIP_Label_526b0da4-3db3-477f-aae7-ffa237cfc891_Application">
    <vt:lpwstr>Microsoft Azure Information Protection</vt:lpwstr>
  </property>
  <property fmtid="{D5CDD505-2E9C-101B-9397-08002B2CF9AE}" pid="8" name="MSIP_Label_526b0da4-3db3-477f-aae7-ffa237cfc891_Extended_MSFT_Method">
    <vt:lpwstr>Automatic</vt:lpwstr>
  </property>
  <property fmtid="{D5CDD505-2E9C-101B-9397-08002B2CF9AE}" pid="9" name="MSIP_Label_1387ec98-8aff-418c-9455-dc857e1ea7dc_Enabled">
    <vt:lpwstr>True</vt:lpwstr>
  </property>
  <property fmtid="{D5CDD505-2E9C-101B-9397-08002B2CF9AE}" pid="10" name="MSIP_Label_1387ec98-8aff-418c-9455-dc857e1ea7dc_SiteId">
    <vt:lpwstr>6eab6365-8194-49c6-a4d0-e2d1a0fbeb74</vt:lpwstr>
  </property>
  <property fmtid="{D5CDD505-2E9C-101B-9397-08002B2CF9AE}" pid="11" name="MSIP_Label_1387ec98-8aff-418c-9455-dc857e1ea7dc_Owner">
    <vt:lpwstr>Agnes.Debeure-Revest@caissedesdepots.fr</vt:lpwstr>
  </property>
  <property fmtid="{D5CDD505-2E9C-101B-9397-08002B2CF9AE}" pid="12" name="MSIP_Label_1387ec98-8aff-418c-9455-dc857e1ea7dc_SetDate">
    <vt:lpwstr>2019-01-31T10:53:17.0008878Z</vt:lpwstr>
  </property>
  <property fmtid="{D5CDD505-2E9C-101B-9397-08002B2CF9AE}" pid="13" name="MSIP_Label_1387ec98-8aff-418c-9455-dc857e1ea7dc_Name">
    <vt:lpwstr>Avec marquage</vt:lpwstr>
  </property>
  <property fmtid="{D5CDD505-2E9C-101B-9397-08002B2CF9AE}" pid="14" name="MSIP_Label_1387ec98-8aff-418c-9455-dc857e1ea7dc_Application">
    <vt:lpwstr>Microsoft Azure Information Protection</vt:lpwstr>
  </property>
  <property fmtid="{D5CDD505-2E9C-101B-9397-08002B2CF9AE}" pid="15" name="MSIP_Label_1387ec98-8aff-418c-9455-dc857e1ea7dc_Parent">
    <vt:lpwstr>526b0da4-3db3-477f-aae7-ffa237cfc891</vt:lpwstr>
  </property>
  <property fmtid="{D5CDD505-2E9C-101B-9397-08002B2CF9AE}" pid="16" name="MSIP_Label_1387ec98-8aff-418c-9455-dc857e1ea7dc_Extended_MSFT_Method">
    <vt:lpwstr>Automatic</vt:lpwstr>
  </property>
  <property fmtid="{D5CDD505-2E9C-101B-9397-08002B2CF9AE}" pid="17" name="Sensitivity">
    <vt:lpwstr>CDC-Interne Avec marquage</vt:lpwstr>
  </property>
</Properties>
</file>